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 id="2147483685" r:id="rId3"/>
  </p:sldMasterIdLst>
  <p:notesMasterIdLst>
    <p:notesMasterId r:id="rId13"/>
  </p:notesMasterIdLst>
  <p:sldIdLst>
    <p:sldId id="2682" r:id="rId4"/>
    <p:sldId id="2684" r:id="rId5"/>
    <p:sldId id="2781" r:id="rId6"/>
    <p:sldId id="2786" r:id="rId7"/>
    <p:sldId id="2782" r:id="rId8"/>
    <p:sldId id="280" r:id="rId9"/>
    <p:sldId id="2783" r:id="rId10"/>
    <p:sldId id="2784" r:id="rId11"/>
    <p:sldId id="278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31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80FE27-1863-49DC-A02F-8B97D8299E7C}" v="598" dt="2024-06-10T17:54:57.3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68290" autoAdjust="0"/>
  </p:normalViewPr>
  <p:slideViewPr>
    <p:cSldViewPr snapToGrid="0">
      <p:cViewPr varScale="1">
        <p:scale>
          <a:sx n="65" d="100"/>
          <a:sy n="65" d="100"/>
        </p:scale>
        <p:origin x="446" y="43"/>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19"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y Beneteau" userId="c9dfd5fb-12d7-4810-a03f-6f7770f0ab60" providerId="ADAL" clId="{1E80FE27-1863-49DC-A02F-8B97D8299E7C}"/>
    <pc:docChg chg="undo custSel addSld delSld modSld sldOrd">
      <pc:chgData name="Carly Beneteau" userId="c9dfd5fb-12d7-4810-a03f-6f7770f0ab60" providerId="ADAL" clId="{1E80FE27-1863-49DC-A02F-8B97D8299E7C}" dt="2024-06-10T19:09:55.313" v="3681" actId="20577"/>
      <pc:docMkLst>
        <pc:docMk/>
      </pc:docMkLst>
      <pc:sldChg chg="addSp modSp mod modAnim modNotesTx">
        <pc:chgData name="Carly Beneteau" userId="c9dfd5fb-12d7-4810-a03f-6f7770f0ab60" providerId="ADAL" clId="{1E80FE27-1863-49DC-A02F-8B97D8299E7C}" dt="2024-06-10T13:05:41.076" v="3469" actId="20577"/>
        <pc:sldMkLst>
          <pc:docMk/>
          <pc:sldMk cId="1715896595" sldId="280"/>
        </pc:sldMkLst>
        <pc:spChg chg="mod">
          <ac:chgData name="Carly Beneteau" userId="c9dfd5fb-12d7-4810-a03f-6f7770f0ab60" providerId="ADAL" clId="{1E80FE27-1863-49DC-A02F-8B97D8299E7C}" dt="2024-06-06T18:08:03.898" v="1641" actId="1036"/>
          <ac:spMkLst>
            <pc:docMk/>
            <pc:sldMk cId="1715896595" sldId="280"/>
            <ac:spMk id="5" creationId="{F73122C2-F00A-7EFD-F5DB-05A3E2B819D6}"/>
          </ac:spMkLst>
        </pc:spChg>
        <pc:spChg chg="add mod">
          <ac:chgData name="Carly Beneteau" userId="c9dfd5fb-12d7-4810-a03f-6f7770f0ab60" providerId="ADAL" clId="{1E80FE27-1863-49DC-A02F-8B97D8299E7C}" dt="2024-06-06T18:11:15.819" v="1794" actId="1076"/>
          <ac:spMkLst>
            <pc:docMk/>
            <pc:sldMk cId="1715896595" sldId="280"/>
            <ac:spMk id="12" creationId="{E775C343-506B-4166-5707-1F4457B900D1}"/>
          </ac:spMkLst>
        </pc:spChg>
        <pc:spChg chg="add mod">
          <ac:chgData name="Carly Beneteau" userId="c9dfd5fb-12d7-4810-a03f-6f7770f0ab60" providerId="ADAL" clId="{1E80FE27-1863-49DC-A02F-8B97D8299E7C}" dt="2024-06-06T18:11:26.341" v="1795" actId="1076"/>
          <ac:spMkLst>
            <pc:docMk/>
            <pc:sldMk cId="1715896595" sldId="280"/>
            <ac:spMk id="13" creationId="{1A1B75A0-D512-C484-77F7-C40696FFDBD9}"/>
          </ac:spMkLst>
        </pc:spChg>
        <pc:spChg chg="add mod">
          <ac:chgData name="Carly Beneteau" userId="c9dfd5fb-12d7-4810-a03f-6f7770f0ab60" providerId="ADAL" clId="{1E80FE27-1863-49DC-A02F-8B97D8299E7C}" dt="2024-06-06T18:15:42.761" v="1806" actId="20577"/>
          <ac:spMkLst>
            <pc:docMk/>
            <pc:sldMk cId="1715896595" sldId="280"/>
            <ac:spMk id="16" creationId="{E5377969-C456-769E-E1D2-8E0F4FFB2F00}"/>
          </ac:spMkLst>
        </pc:spChg>
        <pc:spChg chg="add mod">
          <ac:chgData name="Carly Beneteau" userId="c9dfd5fb-12d7-4810-a03f-6f7770f0ab60" providerId="ADAL" clId="{1E80FE27-1863-49DC-A02F-8B97D8299E7C}" dt="2024-06-06T18:11:26.341" v="1795" actId="1076"/>
          <ac:spMkLst>
            <pc:docMk/>
            <pc:sldMk cId="1715896595" sldId="280"/>
            <ac:spMk id="17" creationId="{C7B2C58E-563E-A5F3-C850-8C0C0D603C8B}"/>
          </ac:spMkLst>
        </pc:spChg>
        <pc:spChg chg="mod">
          <ac:chgData name="Carly Beneteau" userId="c9dfd5fb-12d7-4810-a03f-6f7770f0ab60" providerId="ADAL" clId="{1E80FE27-1863-49DC-A02F-8B97D8299E7C}" dt="2024-06-06T18:08:03.898" v="1641" actId="1036"/>
          <ac:spMkLst>
            <pc:docMk/>
            <pc:sldMk cId="1715896595" sldId="280"/>
            <ac:spMk id="26" creationId="{990BFAC3-5A98-95C5-2F4B-D2E023D44B17}"/>
          </ac:spMkLst>
        </pc:spChg>
        <pc:spChg chg="mod">
          <ac:chgData name="Carly Beneteau" userId="c9dfd5fb-12d7-4810-a03f-6f7770f0ab60" providerId="ADAL" clId="{1E80FE27-1863-49DC-A02F-8B97D8299E7C}" dt="2024-06-06T18:11:10.763" v="1793" actId="1076"/>
          <ac:spMkLst>
            <pc:docMk/>
            <pc:sldMk cId="1715896595" sldId="280"/>
            <ac:spMk id="27" creationId="{35592E1C-7016-A282-2B4B-B75D99BC91F9}"/>
          </ac:spMkLst>
        </pc:spChg>
        <pc:spChg chg="mod">
          <ac:chgData name="Carly Beneteau" userId="c9dfd5fb-12d7-4810-a03f-6f7770f0ab60" providerId="ADAL" clId="{1E80FE27-1863-49DC-A02F-8B97D8299E7C}" dt="2024-06-06T18:17:46.555" v="1886" actId="20577"/>
          <ac:spMkLst>
            <pc:docMk/>
            <pc:sldMk cId="1715896595" sldId="280"/>
            <ac:spMk id="29" creationId="{13390680-DCBD-4D4A-2BE6-B846C102E689}"/>
          </ac:spMkLst>
        </pc:spChg>
        <pc:spChg chg="mod">
          <ac:chgData name="Carly Beneteau" userId="c9dfd5fb-12d7-4810-a03f-6f7770f0ab60" providerId="ADAL" clId="{1E80FE27-1863-49DC-A02F-8B97D8299E7C}" dt="2024-06-06T18:08:58.683" v="1656" actId="14100"/>
          <ac:spMkLst>
            <pc:docMk/>
            <pc:sldMk cId="1715896595" sldId="280"/>
            <ac:spMk id="31" creationId="{AAD8CD35-B4D0-7FE1-FF02-A6029791D8F9}"/>
          </ac:spMkLst>
        </pc:spChg>
        <pc:spChg chg="mod">
          <ac:chgData name="Carly Beneteau" userId="c9dfd5fb-12d7-4810-a03f-6f7770f0ab60" providerId="ADAL" clId="{1E80FE27-1863-49DC-A02F-8B97D8299E7C}" dt="2024-06-06T18:08:20.439" v="1652" actId="1076"/>
          <ac:spMkLst>
            <pc:docMk/>
            <pc:sldMk cId="1715896595" sldId="280"/>
            <ac:spMk id="32" creationId="{12686567-79EE-9C47-87B0-A532A36441A4}"/>
          </ac:spMkLst>
        </pc:spChg>
        <pc:spChg chg="mod">
          <ac:chgData name="Carly Beneteau" userId="c9dfd5fb-12d7-4810-a03f-6f7770f0ab60" providerId="ADAL" clId="{1E80FE27-1863-49DC-A02F-8B97D8299E7C}" dt="2024-06-06T18:07:57.814" v="1621" actId="1037"/>
          <ac:spMkLst>
            <pc:docMk/>
            <pc:sldMk cId="1715896595" sldId="280"/>
            <ac:spMk id="34" creationId="{20A664B3-F31D-B0FC-0448-586240205B81}"/>
          </ac:spMkLst>
        </pc:spChg>
        <pc:spChg chg="mod">
          <ac:chgData name="Carly Beneteau" userId="c9dfd5fb-12d7-4810-a03f-6f7770f0ab60" providerId="ADAL" clId="{1E80FE27-1863-49DC-A02F-8B97D8299E7C}" dt="2024-06-06T18:08:20.439" v="1652" actId="1076"/>
          <ac:spMkLst>
            <pc:docMk/>
            <pc:sldMk cId="1715896595" sldId="280"/>
            <ac:spMk id="35" creationId="{23CE60BE-F032-F566-BFA7-62A20F4EAFD2}"/>
          </ac:spMkLst>
        </pc:spChg>
        <pc:spChg chg="mod">
          <ac:chgData name="Carly Beneteau" userId="c9dfd5fb-12d7-4810-a03f-6f7770f0ab60" providerId="ADAL" clId="{1E80FE27-1863-49DC-A02F-8B97D8299E7C}" dt="2024-06-06T18:10:51.470" v="1792" actId="1076"/>
          <ac:spMkLst>
            <pc:docMk/>
            <pc:sldMk cId="1715896595" sldId="280"/>
            <ac:spMk id="36" creationId="{A94BE734-36C4-711E-919C-FF273C881E60}"/>
          </ac:spMkLst>
        </pc:spChg>
        <pc:spChg chg="mod">
          <ac:chgData name="Carly Beneteau" userId="c9dfd5fb-12d7-4810-a03f-6f7770f0ab60" providerId="ADAL" clId="{1E80FE27-1863-49DC-A02F-8B97D8299E7C}" dt="2024-06-06T18:07:57.814" v="1621" actId="1037"/>
          <ac:spMkLst>
            <pc:docMk/>
            <pc:sldMk cId="1715896595" sldId="280"/>
            <ac:spMk id="38" creationId="{4078B6D0-DAE9-B804-A6B1-D289728D5ACC}"/>
          </ac:spMkLst>
        </pc:spChg>
        <pc:spChg chg="mod">
          <ac:chgData name="Carly Beneteau" userId="c9dfd5fb-12d7-4810-a03f-6f7770f0ab60" providerId="ADAL" clId="{1E80FE27-1863-49DC-A02F-8B97D8299E7C}" dt="2024-06-06T18:08:20.439" v="1652" actId="1076"/>
          <ac:spMkLst>
            <pc:docMk/>
            <pc:sldMk cId="1715896595" sldId="280"/>
            <ac:spMk id="44" creationId="{20BAD568-B388-6D3C-88A0-9656A5EF7EEC}"/>
          </ac:spMkLst>
        </pc:spChg>
        <pc:spChg chg="mod">
          <ac:chgData name="Carly Beneteau" userId="c9dfd5fb-12d7-4810-a03f-6f7770f0ab60" providerId="ADAL" clId="{1E80FE27-1863-49DC-A02F-8B97D8299E7C}" dt="2024-06-06T18:11:10.763" v="1793" actId="1076"/>
          <ac:spMkLst>
            <pc:docMk/>
            <pc:sldMk cId="1715896595" sldId="280"/>
            <ac:spMk id="45" creationId="{9D75FD62-A3F9-36E2-475C-C77CDEE612A5}"/>
          </ac:spMkLst>
        </pc:spChg>
        <pc:picChg chg="add mod">
          <ac:chgData name="Carly Beneteau" userId="c9dfd5fb-12d7-4810-a03f-6f7770f0ab60" providerId="ADAL" clId="{1E80FE27-1863-49DC-A02F-8B97D8299E7C}" dt="2024-06-06T18:11:15.819" v="1794" actId="1076"/>
          <ac:picMkLst>
            <pc:docMk/>
            <pc:sldMk cId="1715896595" sldId="280"/>
            <ac:picMk id="14" creationId="{05A10F64-C29B-4081-9853-99DF8996E379}"/>
          </ac:picMkLst>
        </pc:picChg>
        <pc:picChg chg="add mod">
          <ac:chgData name="Carly Beneteau" userId="c9dfd5fb-12d7-4810-a03f-6f7770f0ab60" providerId="ADAL" clId="{1E80FE27-1863-49DC-A02F-8B97D8299E7C}" dt="2024-06-06T18:11:26.341" v="1795" actId="1076"/>
          <ac:picMkLst>
            <pc:docMk/>
            <pc:sldMk cId="1715896595" sldId="280"/>
            <ac:picMk id="15" creationId="{76765227-F9F9-0005-1893-61309CBCAD29}"/>
          </ac:picMkLst>
        </pc:picChg>
      </pc:sldChg>
      <pc:sldChg chg="modSp add del mod">
        <pc:chgData name="Carly Beneteau" userId="c9dfd5fb-12d7-4810-a03f-6f7770f0ab60" providerId="ADAL" clId="{1E80FE27-1863-49DC-A02F-8B97D8299E7C}" dt="2024-06-06T18:43:19.856" v="2590" actId="2696"/>
        <pc:sldMkLst>
          <pc:docMk/>
          <pc:sldMk cId="1256512369" sldId="2649"/>
        </pc:sldMkLst>
        <pc:spChg chg="mod">
          <ac:chgData name="Carly Beneteau" userId="c9dfd5fb-12d7-4810-a03f-6f7770f0ab60" providerId="ADAL" clId="{1E80FE27-1863-49DC-A02F-8B97D8299E7C}" dt="2024-06-06T18:43:05.297" v="2589" actId="207"/>
          <ac:spMkLst>
            <pc:docMk/>
            <pc:sldMk cId="1256512369" sldId="2649"/>
            <ac:spMk id="10" creationId="{84969956-E87D-D54D-A676-6BFE15F8BA3B}"/>
          </ac:spMkLst>
        </pc:spChg>
        <pc:spChg chg="mod">
          <ac:chgData name="Carly Beneteau" userId="c9dfd5fb-12d7-4810-a03f-6f7770f0ab60" providerId="ADAL" clId="{1E80FE27-1863-49DC-A02F-8B97D8299E7C}" dt="2024-06-06T18:42:22.773" v="2586" actId="20577"/>
          <ac:spMkLst>
            <pc:docMk/>
            <pc:sldMk cId="1256512369" sldId="2649"/>
            <ac:spMk id="12" creationId="{324C7EA0-67F6-2145-83F1-FBCC02756081}"/>
          </ac:spMkLst>
        </pc:spChg>
      </pc:sldChg>
      <pc:sldChg chg="modSp mod">
        <pc:chgData name="Carly Beneteau" userId="c9dfd5fb-12d7-4810-a03f-6f7770f0ab60" providerId="ADAL" clId="{1E80FE27-1863-49DC-A02F-8B97D8299E7C}" dt="2024-06-07T14:10:15.913" v="2802" actId="404"/>
        <pc:sldMkLst>
          <pc:docMk/>
          <pc:sldMk cId="59617943" sldId="2682"/>
        </pc:sldMkLst>
        <pc:spChg chg="mod">
          <ac:chgData name="Carly Beneteau" userId="c9dfd5fb-12d7-4810-a03f-6f7770f0ab60" providerId="ADAL" clId="{1E80FE27-1863-49DC-A02F-8B97D8299E7C}" dt="2024-06-07T14:10:15.913" v="2802" actId="404"/>
          <ac:spMkLst>
            <pc:docMk/>
            <pc:sldMk cId="59617943" sldId="2682"/>
            <ac:spMk id="4" creationId="{DC5DD1C6-2A63-6F98-DED5-1B7E0CA62F61}"/>
          </ac:spMkLst>
        </pc:spChg>
      </pc:sldChg>
      <pc:sldChg chg="del modNotesTx">
        <pc:chgData name="Carly Beneteau" userId="c9dfd5fb-12d7-4810-a03f-6f7770f0ab60" providerId="ADAL" clId="{1E80FE27-1863-49DC-A02F-8B97D8299E7C}" dt="2024-06-06T18:39:38.130" v="2558" actId="47"/>
        <pc:sldMkLst>
          <pc:docMk/>
          <pc:sldMk cId="3057577709" sldId="2683"/>
        </pc:sldMkLst>
      </pc:sldChg>
      <pc:sldChg chg="modSp mod modNotesTx">
        <pc:chgData name="Carly Beneteau" userId="c9dfd5fb-12d7-4810-a03f-6f7770f0ab60" providerId="ADAL" clId="{1E80FE27-1863-49DC-A02F-8B97D8299E7C}" dt="2024-06-10T19:09:55.313" v="3681" actId="20577"/>
        <pc:sldMkLst>
          <pc:docMk/>
          <pc:sldMk cId="3186038678" sldId="2684"/>
        </pc:sldMkLst>
        <pc:picChg chg="mod">
          <ac:chgData name="Carly Beneteau" userId="c9dfd5fb-12d7-4810-a03f-6f7770f0ab60" providerId="ADAL" clId="{1E80FE27-1863-49DC-A02F-8B97D8299E7C}" dt="2024-06-07T14:10:35.915" v="2804" actId="1076"/>
          <ac:picMkLst>
            <pc:docMk/>
            <pc:sldMk cId="3186038678" sldId="2684"/>
            <ac:picMk id="16" creationId="{7F472C97-AF4B-0B24-0A58-D38685E660EB}"/>
          </ac:picMkLst>
        </pc:picChg>
      </pc:sldChg>
      <pc:sldChg chg="delSp modSp del mod delAnim modAnim modNotesTx">
        <pc:chgData name="Carly Beneteau" userId="c9dfd5fb-12d7-4810-a03f-6f7770f0ab60" providerId="ADAL" clId="{1E80FE27-1863-49DC-A02F-8B97D8299E7C}" dt="2024-06-06T18:11:56.594" v="1798" actId="2696"/>
        <pc:sldMkLst>
          <pc:docMk/>
          <pc:sldMk cId="1937289871" sldId="2685"/>
        </pc:sldMkLst>
        <pc:spChg chg="mod">
          <ac:chgData name="Carly Beneteau" userId="c9dfd5fb-12d7-4810-a03f-6f7770f0ab60" providerId="ADAL" clId="{1E80FE27-1863-49DC-A02F-8B97D8299E7C}" dt="2024-06-06T13:51:52.294" v="1335" actId="14100"/>
          <ac:spMkLst>
            <pc:docMk/>
            <pc:sldMk cId="1937289871" sldId="2685"/>
            <ac:spMk id="8" creationId="{706F6D04-821F-FB4C-E012-93ABA81AFFBF}"/>
          </ac:spMkLst>
        </pc:spChg>
        <pc:spChg chg="del">
          <ac:chgData name="Carly Beneteau" userId="c9dfd5fb-12d7-4810-a03f-6f7770f0ab60" providerId="ADAL" clId="{1E80FE27-1863-49DC-A02F-8B97D8299E7C}" dt="2024-06-06T18:09:06.018" v="1657" actId="21"/>
          <ac:spMkLst>
            <pc:docMk/>
            <pc:sldMk cId="1937289871" sldId="2685"/>
            <ac:spMk id="12" creationId="{E775C343-506B-4166-5707-1F4457B900D1}"/>
          </ac:spMkLst>
        </pc:spChg>
        <pc:spChg chg="del">
          <ac:chgData name="Carly Beneteau" userId="c9dfd5fb-12d7-4810-a03f-6f7770f0ab60" providerId="ADAL" clId="{1E80FE27-1863-49DC-A02F-8B97D8299E7C}" dt="2024-06-06T18:10:00.710" v="1707" actId="21"/>
          <ac:spMkLst>
            <pc:docMk/>
            <pc:sldMk cId="1937289871" sldId="2685"/>
            <ac:spMk id="13" creationId="{1A1B75A0-D512-C484-77F7-C40696FFDBD9}"/>
          </ac:spMkLst>
        </pc:spChg>
        <pc:spChg chg="del mod">
          <ac:chgData name="Carly Beneteau" userId="c9dfd5fb-12d7-4810-a03f-6f7770f0ab60" providerId="ADAL" clId="{1E80FE27-1863-49DC-A02F-8B97D8299E7C}" dt="2024-06-06T18:09:06.018" v="1657" actId="21"/>
          <ac:spMkLst>
            <pc:docMk/>
            <pc:sldMk cId="1937289871" sldId="2685"/>
            <ac:spMk id="16" creationId="{E5377969-C456-769E-E1D2-8E0F4FFB2F00}"/>
          </ac:spMkLst>
        </pc:spChg>
        <pc:spChg chg="del mod">
          <ac:chgData name="Carly Beneteau" userId="c9dfd5fb-12d7-4810-a03f-6f7770f0ab60" providerId="ADAL" clId="{1E80FE27-1863-49DC-A02F-8B97D8299E7C}" dt="2024-06-06T18:10:00.710" v="1707" actId="21"/>
          <ac:spMkLst>
            <pc:docMk/>
            <pc:sldMk cId="1937289871" sldId="2685"/>
            <ac:spMk id="17" creationId="{C7B2C58E-563E-A5F3-C850-8C0C0D603C8B}"/>
          </ac:spMkLst>
        </pc:spChg>
        <pc:spChg chg="mod">
          <ac:chgData name="Carly Beneteau" userId="c9dfd5fb-12d7-4810-a03f-6f7770f0ab60" providerId="ADAL" clId="{1E80FE27-1863-49DC-A02F-8B97D8299E7C}" dt="2024-06-06T15:29:07.981" v="1364" actId="20577"/>
          <ac:spMkLst>
            <pc:docMk/>
            <pc:sldMk cId="1937289871" sldId="2685"/>
            <ac:spMk id="19" creationId="{D8AA6FF5-33BB-6296-D47D-A4AA23EDD24B}"/>
          </ac:spMkLst>
        </pc:spChg>
        <pc:spChg chg="mod">
          <ac:chgData name="Carly Beneteau" userId="c9dfd5fb-12d7-4810-a03f-6f7770f0ab60" providerId="ADAL" clId="{1E80FE27-1863-49DC-A02F-8B97D8299E7C}" dt="2024-06-06T15:32:01.119" v="1374" actId="20577"/>
          <ac:spMkLst>
            <pc:docMk/>
            <pc:sldMk cId="1937289871" sldId="2685"/>
            <ac:spMk id="23" creationId="{9B11CBDD-60F3-F46A-4972-C4A087257F70}"/>
          </ac:spMkLst>
        </pc:spChg>
        <pc:picChg chg="del">
          <ac:chgData name="Carly Beneteau" userId="c9dfd5fb-12d7-4810-a03f-6f7770f0ab60" providerId="ADAL" clId="{1E80FE27-1863-49DC-A02F-8B97D8299E7C}" dt="2024-06-06T18:09:06.018" v="1657" actId="21"/>
          <ac:picMkLst>
            <pc:docMk/>
            <pc:sldMk cId="1937289871" sldId="2685"/>
            <ac:picMk id="14" creationId="{05A10F64-C29B-4081-9853-99DF8996E379}"/>
          </ac:picMkLst>
        </pc:picChg>
        <pc:picChg chg="del">
          <ac:chgData name="Carly Beneteau" userId="c9dfd5fb-12d7-4810-a03f-6f7770f0ab60" providerId="ADAL" clId="{1E80FE27-1863-49DC-A02F-8B97D8299E7C}" dt="2024-06-06T18:10:00.710" v="1707" actId="21"/>
          <ac:picMkLst>
            <pc:docMk/>
            <pc:sldMk cId="1937289871" sldId="2685"/>
            <ac:picMk id="15" creationId="{76765227-F9F9-0005-1893-61309CBCAD29}"/>
          </ac:picMkLst>
        </pc:picChg>
      </pc:sldChg>
      <pc:sldChg chg="addSp delSp modSp mod ord modTransition modAnim modNotesTx">
        <pc:chgData name="Carly Beneteau" userId="c9dfd5fb-12d7-4810-a03f-6f7770f0ab60" providerId="ADAL" clId="{1E80FE27-1863-49DC-A02F-8B97D8299E7C}" dt="2024-06-07T14:29:26.182" v="3233"/>
        <pc:sldMkLst>
          <pc:docMk/>
          <pc:sldMk cId="10020639" sldId="2781"/>
        </pc:sldMkLst>
        <pc:spChg chg="mod">
          <ac:chgData name="Carly Beneteau" userId="c9dfd5fb-12d7-4810-a03f-6f7770f0ab60" providerId="ADAL" clId="{1E80FE27-1863-49DC-A02F-8B97D8299E7C}" dt="2024-06-06T18:37:32.424" v="2526" actId="1076"/>
          <ac:spMkLst>
            <pc:docMk/>
            <pc:sldMk cId="10020639" sldId="2781"/>
            <ac:spMk id="3" creationId="{CA4BD6FE-EC59-8B29-25D9-6FD3F0F4EDB2}"/>
          </ac:spMkLst>
        </pc:spChg>
        <pc:spChg chg="add mod">
          <ac:chgData name="Carly Beneteau" userId="c9dfd5fb-12d7-4810-a03f-6f7770f0ab60" providerId="ADAL" clId="{1E80FE27-1863-49DC-A02F-8B97D8299E7C}" dt="2024-06-07T14:11:46.120" v="2813" actId="122"/>
          <ac:spMkLst>
            <pc:docMk/>
            <pc:sldMk cId="10020639" sldId="2781"/>
            <ac:spMk id="6" creationId="{78C58F4E-2772-DF4D-24C6-8097CD9ACDE6}"/>
          </ac:spMkLst>
        </pc:spChg>
        <pc:spChg chg="add mod">
          <ac:chgData name="Carly Beneteau" userId="c9dfd5fb-12d7-4810-a03f-6f7770f0ab60" providerId="ADAL" clId="{1E80FE27-1863-49DC-A02F-8B97D8299E7C}" dt="2024-06-03T18:56:50.402" v="65"/>
          <ac:spMkLst>
            <pc:docMk/>
            <pc:sldMk cId="10020639" sldId="2781"/>
            <ac:spMk id="6" creationId="{E9072969-0A15-E24D-BDAF-64C962E31F07}"/>
          </ac:spMkLst>
        </pc:spChg>
        <pc:spChg chg="add mod">
          <ac:chgData name="Carly Beneteau" userId="c9dfd5fb-12d7-4810-a03f-6f7770f0ab60" providerId="ADAL" clId="{1E80FE27-1863-49DC-A02F-8B97D8299E7C}" dt="2024-06-07T14:12:00.497" v="2815" actId="20577"/>
          <ac:spMkLst>
            <pc:docMk/>
            <pc:sldMk cId="10020639" sldId="2781"/>
            <ac:spMk id="8" creationId="{D9240666-57B3-187B-323D-69FEAC3C60D4}"/>
          </ac:spMkLst>
        </pc:spChg>
        <pc:spChg chg="del mod">
          <ac:chgData name="Carly Beneteau" userId="c9dfd5fb-12d7-4810-a03f-6f7770f0ab60" providerId="ADAL" clId="{1E80FE27-1863-49DC-A02F-8B97D8299E7C}" dt="2024-06-06T18:33:02.738" v="1981" actId="478"/>
          <ac:spMkLst>
            <pc:docMk/>
            <pc:sldMk cId="10020639" sldId="2781"/>
            <ac:spMk id="52" creationId="{00000000-0000-0000-0000-000000000000}"/>
          </ac:spMkLst>
        </pc:spChg>
        <pc:grpChg chg="del">
          <ac:chgData name="Carly Beneteau" userId="c9dfd5fb-12d7-4810-a03f-6f7770f0ab60" providerId="ADAL" clId="{1E80FE27-1863-49DC-A02F-8B97D8299E7C}" dt="2024-06-06T18:32:16.370" v="1977" actId="478"/>
          <ac:grpSpMkLst>
            <pc:docMk/>
            <pc:sldMk cId="10020639" sldId="2781"/>
            <ac:grpSpMk id="2" creationId="{2DC51407-8B71-86A4-553B-FE94A59D1BC3}"/>
          </ac:grpSpMkLst>
        </pc:grpChg>
        <pc:picChg chg="add mod">
          <ac:chgData name="Carly Beneteau" userId="c9dfd5fb-12d7-4810-a03f-6f7770f0ab60" providerId="ADAL" clId="{1E80FE27-1863-49DC-A02F-8B97D8299E7C}" dt="2024-06-03T18:57:02.259" v="67"/>
          <ac:picMkLst>
            <pc:docMk/>
            <pc:sldMk cId="10020639" sldId="2781"/>
            <ac:picMk id="7" creationId="{6D601B1C-0EEC-6A4A-5E09-F5FAACA6B2F6}"/>
          </ac:picMkLst>
        </pc:picChg>
        <pc:picChg chg="mod">
          <ac:chgData name="Carly Beneteau" userId="c9dfd5fb-12d7-4810-a03f-6f7770f0ab60" providerId="ADAL" clId="{1E80FE27-1863-49DC-A02F-8B97D8299E7C}" dt="2024-06-07T14:11:08.303" v="2807" actId="1076"/>
          <ac:picMkLst>
            <pc:docMk/>
            <pc:sldMk cId="10020639" sldId="2781"/>
            <ac:picMk id="11" creationId="{C6F3F1A9-A11D-4A1F-EC70-D793964BEA90}"/>
          </ac:picMkLst>
        </pc:picChg>
        <pc:picChg chg="del">
          <ac:chgData name="Carly Beneteau" userId="c9dfd5fb-12d7-4810-a03f-6f7770f0ab60" providerId="ADAL" clId="{1E80FE27-1863-49DC-A02F-8B97D8299E7C}" dt="2024-06-06T18:32:16.370" v="1977" actId="478"/>
          <ac:picMkLst>
            <pc:docMk/>
            <pc:sldMk cId="10020639" sldId="2781"/>
            <ac:picMk id="13" creationId="{063373B7-4921-7BB6-0EC8-FB7312AF4DC5}"/>
          </ac:picMkLst>
        </pc:picChg>
        <pc:picChg chg="del">
          <ac:chgData name="Carly Beneteau" userId="c9dfd5fb-12d7-4810-a03f-6f7770f0ab60" providerId="ADAL" clId="{1E80FE27-1863-49DC-A02F-8B97D8299E7C}" dt="2024-06-06T18:32:16.370" v="1977" actId="478"/>
          <ac:picMkLst>
            <pc:docMk/>
            <pc:sldMk cId="10020639" sldId="2781"/>
            <ac:picMk id="15" creationId="{7025935B-30DB-6742-1497-FE08B955089E}"/>
          </ac:picMkLst>
        </pc:picChg>
        <pc:picChg chg="mod">
          <ac:chgData name="Carly Beneteau" userId="c9dfd5fb-12d7-4810-a03f-6f7770f0ab60" providerId="ADAL" clId="{1E80FE27-1863-49DC-A02F-8B97D8299E7C}" dt="2024-06-07T14:11:06.508" v="2806" actId="1076"/>
          <ac:picMkLst>
            <pc:docMk/>
            <pc:sldMk cId="10020639" sldId="2781"/>
            <ac:picMk id="16" creationId="{FB588A65-ACA5-E669-3F1A-47A559F2B1A3}"/>
          </ac:picMkLst>
        </pc:picChg>
        <pc:picChg chg="del">
          <ac:chgData name="Carly Beneteau" userId="c9dfd5fb-12d7-4810-a03f-6f7770f0ab60" providerId="ADAL" clId="{1E80FE27-1863-49DC-A02F-8B97D8299E7C}" dt="2024-06-06T18:32:16.370" v="1977" actId="478"/>
          <ac:picMkLst>
            <pc:docMk/>
            <pc:sldMk cId="10020639" sldId="2781"/>
            <ac:picMk id="19" creationId="{D64F0591-91BE-9C23-4AEB-E026A0DB2F74}"/>
          </ac:picMkLst>
        </pc:picChg>
      </pc:sldChg>
      <pc:sldChg chg="addSp delSp modSp new mod ord modTransition modNotesTx">
        <pc:chgData name="Carly Beneteau" userId="c9dfd5fb-12d7-4810-a03f-6f7770f0ab60" providerId="ADAL" clId="{1E80FE27-1863-49DC-A02F-8B97D8299E7C}" dt="2024-06-06T19:01:38.700" v="2759"/>
        <pc:sldMkLst>
          <pc:docMk/>
          <pc:sldMk cId="694003866" sldId="2782"/>
        </pc:sldMkLst>
        <pc:spChg chg="add mod">
          <ac:chgData name="Carly Beneteau" userId="c9dfd5fb-12d7-4810-a03f-6f7770f0ab60" providerId="ADAL" clId="{1E80FE27-1863-49DC-A02F-8B97D8299E7C}" dt="2024-06-05T12:56:40.137" v="1128" actId="20577"/>
          <ac:spMkLst>
            <pc:docMk/>
            <pc:sldMk cId="694003866" sldId="2782"/>
            <ac:spMk id="3" creationId="{99EF9F2F-D579-D82B-8AEF-AAAAA4C3231E}"/>
          </ac:spMkLst>
        </pc:spChg>
        <pc:picChg chg="add mod">
          <ac:chgData name="Carly Beneteau" userId="c9dfd5fb-12d7-4810-a03f-6f7770f0ab60" providerId="ADAL" clId="{1E80FE27-1863-49DC-A02F-8B97D8299E7C}" dt="2024-06-03T18:55:46.218" v="52" actId="1076"/>
          <ac:picMkLst>
            <pc:docMk/>
            <pc:sldMk cId="694003866" sldId="2782"/>
            <ac:picMk id="2" creationId="{3A6F9F49-09A0-1023-6194-51322D06F5ED}"/>
          </ac:picMkLst>
        </pc:picChg>
        <pc:picChg chg="add del mod">
          <ac:chgData name="Carly Beneteau" userId="c9dfd5fb-12d7-4810-a03f-6f7770f0ab60" providerId="ADAL" clId="{1E80FE27-1863-49DC-A02F-8B97D8299E7C}" dt="2024-06-03T18:56:32.151" v="62" actId="478"/>
          <ac:picMkLst>
            <pc:docMk/>
            <pc:sldMk cId="694003866" sldId="2782"/>
            <ac:picMk id="5" creationId="{FF318D6B-82B3-34D5-7814-1D8F463259A1}"/>
          </ac:picMkLst>
        </pc:picChg>
        <pc:picChg chg="add mod">
          <ac:chgData name="Carly Beneteau" userId="c9dfd5fb-12d7-4810-a03f-6f7770f0ab60" providerId="ADAL" clId="{1E80FE27-1863-49DC-A02F-8B97D8299E7C}" dt="2024-06-03T18:56:58.748" v="66" actId="1076"/>
          <ac:picMkLst>
            <pc:docMk/>
            <pc:sldMk cId="694003866" sldId="2782"/>
            <ac:picMk id="7" creationId="{F07AA856-F67C-64C3-F66D-865E0BA9E68B}"/>
          </ac:picMkLst>
        </pc:picChg>
      </pc:sldChg>
      <pc:sldChg chg="addSp delSp modSp new mod modTransition modNotesTx">
        <pc:chgData name="Carly Beneteau" userId="c9dfd5fb-12d7-4810-a03f-6f7770f0ab60" providerId="ADAL" clId="{1E80FE27-1863-49DC-A02F-8B97D8299E7C}" dt="2024-06-06T19:01:42.587" v="2760"/>
        <pc:sldMkLst>
          <pc:docMk/>
          <pc:sldMk cId="1686378100" sldId="2783"/>
        </pc:sldMkLst>
        <pc:spChg chg="add mod">
          <ac:chgData name="Carly Beneteau" userId="c9dfd5fb-12d7-4810-a03f-6f7770f0ab60" providerId="ADAL" clId="{1E80FE27-1863-49DC-A02F-8B97D8299E7C}" dt="2024-06-03T19:04:23.390" v="118" actId="1076"/>
          <ac:spMkLst>
            <pc:docMk/>
            <pc:sldMk cId="1686378100" sldId="2783"/>
            <ac:spMk id="3" creationId="{280F8C1D-2CE9-3541-A833-0B9DB14A1ADA}"/>
          </ac:spMkLst>
        </pc:spChg>
        <pc:spChg chg="add mod">
          <ac:chgData name="Carly Beneteau" userId="c9dfd5fb-12d7-4810-a03f-6f7770f0ab60" providerId="ADAL" clId="{1E80FE27-1863-49DC-A02F-8B97D8299E7C}" dt="2024-06-06T18:40:21.791" v="2565" actId="20577"/>
          <ac:spMkLst>
            <pc:docMk/>
            <pc:sldMk cId="1686378100" sldId="2783"/>
            <ac:spMk id="4" creationId="{4BACEB74-9675-41F0-BC27-67432A21BF19}"/>
          </ac:spMkLst>
        </pc:spChg>
        <pc:picChg chg="add mod">
          <ac:chgData name="Carly Beneteau" userId="c9dfd5fb-12d7-4810-a03f-6f7770f0ab60" providerId="ADAL" clId="{1E80FE27-1863-49DC-A02F-8B97D8299E7C}" dt="2024-06-03T18:57:25.548" v="69"/>
          <ac:picMkLst>
            <pc:docMk/>
            <pc:sldMk cId="1686378100" sldId="2783"/>
            <ac:picMk id="2" creationId="{67C4A02F-1970-47D5-3546-7A3C8E48FC5C}"/>
          </ac:picMkLst>
        </pc:picChg>
        <pc:picChg chg="add del mod">
          <ac:chgData name="Carly Beneteau" userId="c9dfd5fb-12d7-4810-a03f-6f7770f0ab60" providerId="ADAL" clId="{1E80FE27-1863-49DC-A02F-8B97D8299E7C}" dt="2024-06-05T14:39:45.446" v="1129" actId="478"/>
          <ac:picMkLst>
            <pc:docMk/>
            <pc:sldMk cId="1686378100" sldId="2783"/>
            <ac:picMk id="6" creationId="{66F83C3F-63EB-5859-6FAF-0C966664987B}"/>
          </ac:picMkLst>
        </pc:picChg>
        <pc:picChg chg="add mod">
          <ac:chgData name="Carly Beneteau" userId="c9dfd5fb-12d7-4810-a03f-6f7770f0ab60" providerId="ADAL" clId="{1E80FE27-1863-49DC-A02F-8B97D8299E7C}" dt="2024-06-05T14:40:02.404" v="1135" actId="1076"/>
          <ac:picMkLst>
            <pc:docMk/>
            <pc:sldMk cId="1686378100" sldId="2783"/>
            <ac:picMk id="8" creationId="{F4458276-7EF5-272B-F68B-54A26FF902BE}"/>
          </ac:picMkLst>
        </pc:picChg>
      </pc:sldChg>
      <pc:sldChg chg="addSp delSp modSp add mod modTransition">
        <pc:chgData name="Carly Beneteau" userId="c9dfd5fb-12d7-4810-a03f-6f7770f0ab60" providerId="ADAL" clId="{1E80FE27-1863-49DC-A02F-8B97D8299E7C}" dt="2024-06-07T14:38:24.673" v="3295" actId="207"/>
        <pc:sldMkLst>
          <pc:docMk/>
          <pc:sldMk cId="1330924790" sldId="2784"/>
        </pc:sldMkLst>
        <pc:spChg chg="add mod">
          <ac:chgData name="Carly Beneteau" userId="c9dfd5fb-12d7-4810-a03f-6f7770f0ab60" providerId="ADAL" clId="{1E80FE27-1863-49DC-A02F-8B97D8299E7C}" dt="2024-06-03T19:04:37.599" v="134" actId="14100"/>
          <ac:spMkLst>
            <pc:docMk/>
            <pc:sldMk cId="1330924790" sldId="2784"/>
            <ac:spMk id="3" creationId="{23DCDD6B-4697-7D3D-E21E-B31C3D74557E}"/>
          </ac:spMkLst>
        </pc:spChg>
        <pc:spChg chg="add mod">
          <ac:chgData name="Carly Beneteau" userId="c9dfd5fb-12d7-4810-a03f-6f7770f0ab60" providerId="ADAL" clId="{1E80FE27-1863-49DC-A02F-8B97D8299E7C}" dt="2024-06-07T14:38:24.673" v="3295" actId="207"/>
          <ac:spMkLst>
            <pc:docMk/>
            <pc:sldMk cId="1330924790" sldId="2784"/>
            <ac:spMk id="4" creationId="{EB9FCC32-4264-DE5C-230E-ACFD0F92D9BA}"/>
          </ac:spMkLst>
        </pc:spChg>
        <pc:graphicFrameChg chg="add mod">
          <ac:chgData name="Carly Beneteau" userId="c9dfd5fb-12d7-4810-a03f-6f7770f0ab60" providerId="ADAL" clId="{1E80FE27-1863-49DC-A02F-8B97D8299E7C}" dt="2024-06-03T20:39:33.150" v="616"/>
          <ac:graphicFrameMkLst>
            <pc:docMk/>
            <pc:sldMk cId="1330924790" sldId="2784"/>
            <ac:graphicFrameMk id="5" creationId="{A24F35B8-6B3C-08AF-7955-14D11E11C004}"/>
          </ac:graphicFrameMkLst>
        </pc:graphicFrameChg>
        <pc:graphicFrameChg chg="add del mod">
          <ac:chgData name="Carly Beneteau" userId="c9dfd5fb-12d7-4810-a03f-6f7770f0ab60" providerId="ADAL" clId="{1E80FE27-1863-49DC-A02F-8B97D8299E7C}" dt="2024-06-04T16:19:50.783" v="689" actId="478"/>
          <ac:graphicFrameMkLst>
            <pc:docMk/>
            <pc:sldMk cId="1330924790" sldId="2784"/>
            <ac:graphicFrameMk id="6" creationId="{A24F35B8-6B3C-08AF-7955-14D11E11C004}"/>
          </ac:graphicFrameMkLst>
        </pc:graphicFrameChg>
        <pc:picChg chg="add del mod">
          <ac:chgData name="Carly Beneteau" userId="c9dfd5fb-12d7-4810-a03f-6f7770f0ab60" providerId="ADAL" clId="{1E80FE27-1863-49DC-A02F-8B97D8299E7C}" dt="2024-06-05T19:32:37.498" v="1305" actId="478"/>
          <ac:picMkLst>
            <pc:docMk/>
            <pc:sldMk cId="1330924790" sldId="2784"/>
            <ac:picMk id="7" creationId="{B7E31928-77DB-61FA-F942-F71E08A090CD}"/>
          </ac:picMkLst>
        </pc:picChg>
        <pc:picChg chg="add mod">
          <ac:chgData name="Carly Beneteau" userId="c9dfd5fb-12d7-4810-a03f-6f7770f0ab60" providerId="ADAL" clId="{1E80FE27-1863-49DC-A02F-8B97D8299E7C}" dt="2024-06-06T18:39:56.614" v="2559" actId="1076"/>
          <ac:picMkLst>
            <pc:docMk/>
            <pc:sldMk cId="1330924790" sldId="2784"/>
            <ac:picMk id="9" creationId="{91E780D2-21AE-2B08-0797-3342A68C3B98}"/>
          </ac:picMkLst>
        </pc:picChg>
      </pc:sldChg>
      <pc:sldChg chg="addSp modSp add del mod">
        <pc:chgData name="Carly Beneteau" userId="c9dfd5fb-12d7-4810-a03f-6f7770f0ab60" providerId="ADAL" clId="{1E80FE27-1863-49DC-A02F-8B97D8299E7C}" dt="2024-06-06T18:29:28.635" v="1976" actId="2696"/>
        <pc:sldMkLst>
          <pc:docMk/>
          <pc:sldMk cId="228409288" sldId="2785"/>
        </pc:sldMkLst>
        <pc:spChg chg="add mod">
          <ac:chgData name="Carly Beneteau" userId="c9dfd5fb-12d7-4810-a03f-6f7770f0ab60" providerId="ADAL" clId="{1E80FE27-1863-49DC-A02F-8B97D8299E7C}" dt="2024-06-03T19:05:03.519" v="168" actId="1076"/>
          <ac:spMkLst>
            <pc:docMk/>
            <pc:sldMk cId="228409288" sldId="2785"/>
            <ac:spMk id="3" creationId="{16664B27-C3BD-18C2-3BC0-6B2500925901}"/>
          </ac:spMkLst>
        </pc:spChg>
      </pc:sldChg>
      <pc:sldChg chg="addSp delSp modSp add mod modTransition delAnim modAnim modNotesTx">
        <pc:chgData name="Carly Beneteau" userId="c9dfd5fb-12d7-4810-a03f-6f7770f0ab60" providerId="ADAL" clId="{1E80FE27-1863-49DC-A02F-8B97D8299E7C}" dt="2024-06-10T17:54:57.363" v="3609"/>
        <pc:sldMkLst>
          <pc:docMk/>
          <pc:sldMk cId="3876754913" sldId="2786"/>
        </pc:sldMkLst>
        <pc:spChg chg="mod">
          <ac:chgData name="Carly Beneteau" userId="c9dfd5fb-12d7-4810-a03f-6f7770f0ab60" providerId="ADAL" clId="{1E80FE27-1863-49DC-A02F-8B97D8299E7C}" dt="2024-06-10T17:23:40.339" v="3538" actId="1076"/>
          <ac:spMkLst>
            <pc:docMk/>
            <pc:sldMk cId="3876754913" sldId="2786"/>
            <ac:spMk id="3" creationId="{CA4BD6FE-EC59-8B29-25D9-6FD3F0F4EDB2}"/>
          </ac:spMkLst>
        </pc:spChg>
        <pc:spChg chg="mod">
          <ac:chgData name="Carly Beneteau" userId="c9dfd5fb-12d7-4810-a03f-6f7770f0ab60" providerId="ADAL" clId="{1E80FE27-1863-49DC-A02F-8B97D8299E7C}" dt="2024-06-10T17:24:21.446" v="3581" actId="1076"/>
          <ac:spMkLst>
            <pc:docMk/>
            <pc:sldMk cId="3876754913" sldId="2786"/>
            <ac:spMk id="4" creationId="{3E6F9B58-F879-2CE7-0D37-E8A2D8BA9806}"/>
          </ac:spMkLst>
        </pc:spChg>
        <pc:spChg chg="add del mod">
          <ac:chgData name="Carly Beneteau" userId="c9dfd5fb-12d7-4810-a03f-6f7770f0ab60" providerId="ADAL" clId="{1E80FE27-1863-49DC-A02F-8B97D8299E7C}" dt="2024-06-07T14:16:36.951" v="3019" actId="478"/>
          <ac:spMkLst>
            <pc:docMk/>
            <pc:sldMk cId="3876754913" sldId="2786"/>
            <ac:spMk id="6" creationId="{309FF25A-6142-C4D8-A448-D116B909DB0F}"/>
          </ac:spMkLst>
        </pc:spChg>
        <pc:spChg chg="add del mod">
          <ac:chgData name="Carly Beneteau" userId="c9dfd5fb-12d7-4810-a03f-6f7770f0ab60" providerId="ADAL" clId="{1E80FE27-1863-49DC-A02F-8B97D8299E7C}" dt="2024-06-10T17:13:35.505" v="3513" actId="478"/>
          <ac:spMkLst>
            <pc:docMk/>
            <pc:sldMk cId="3876754913" sldId="2786"/>
            <ac:spMk id="10" creationId="{9630B1D7-F572-D488-EC62-7D5A133F184A}"/>
          </ac:spMkLst>
        </pc:spChg>
        <pc:spChg chg="add mod">
          <ac:chgData name="Carly Beneteau" userId="c9dfd5fb-12d7-4810-a03f-6f7770f0ab60" providerId="ADAL" clId="{1E80FE27-1863-49DC-A02F-8B97D8299E7C}" dt="2024-06-10T17:24:29.808" v="3584" actId="1076"/>
          <ac:spMkLst>
            <pc:docMk/>
            <pc:sldMk cId="3876754913" sldId="2786"/>
            <ac:spMk id="11" creationId="{F7FE4300-DCA0-D3CB-EF75-D46345B1D887}"/>
          </ac:spMkLst>
        </pc:spChg>
        <pc:spChg chg="add mod">
          <ac:chgData name="Carly Beneteau" userId="c9dfd5fb-12d7-4810-a03f-6f7770f0ab60" providerId="ADAL" clId="{1E80FE27-1863-49DC-A02F-8B97D8299E7C}" dt="2024-06-10T17:24:21.446" v="3581" actId="1076"/>
          <ac:spMkLst>
            <pc:docMk/>
            <pc:sldMk cId="3876754913" sldId="2786"/>
            <ac:spMk id="12" creationId="{2E99DC02-605A-0567-1AAF-A5C6F2AC8678}"/>
          </ac:spMkLst>
        </pc:spChg>
        <pc:spChg chg="add mod">
          <ac:chgData name="Carly Beneteau" userId="c9dfd5fb-12d7-4810-a03f-6f7770f0ab60" providerId="ADAL" clId="{1E80FE27-1863-49DC-A02F-8B97D8299E7C}" dt="2024-06-10T17:51:47.090" v="3593" actId="404"/>
          <ac:spMkLst>
            <pc:docMk/>
            <pc:sldMk cId="3876754913" sldId="2786"/>
            <ac:spMk id="14" creationId="{819F245A-E54D-D102-93AE-6B564A312ED2}"/>
          </ac:spMkLst>
        </pc:spChg>
        <pc:spChg chg="del mod">
          <ac:chgData name="Carly Beneteau" userId="c9dfd5fb-12d7-4810-a03f-6f7770f0ab60" providerId="ADAL" clId="{1E80FE27-1863-49DC-A02F-8B97D8299E7C}" dt="2024-06-10T17:23:10.791" v="3533" actId="478"/>
          <ac:spMkLst>
            <pc:docMk/>
            <pc:sldMk cId="3876754913" sldId="2786"/>
            <ac:spMk id="52" creationId="{00000000-0000-0000-0000-000000000000}"/>
          </ac:spMkLst>
        </pc:spChg>
        <pc:grpChg chg="mod">
          <ac:chgData name="Carly Beneteau" userId="c9dfd5fb-12d7-4810-a03f-6f7770f0ab60" providerId="ADAL" clId="{1E80FE27-1863-49DC-A02F-8B97D8299E7C}" dt="2024-06-10T17:24:21.446" v="3581" actId="1076"/>
          <ac:grpSpMkLst>
            <pc:docMk/>
            <pc:sldMk cId="3876754913" sldId="2786"/>
            <ac:grpSpMk id="2" creationId="{2DC51407-8B71-86A4-553B-FE94A59D1BC3}"/>
          </ac:grpSpMkLst>
        </pc:grpChg>
        <pc:graphicFrameChg chg="add del mod ord modGraphic">
          <ac:chgData name="Carly Beneteau" userId="c9dfd5fb-12d7-4810-a03f-6f7770f0ab60" providerId="ADAL" clId="{1E80FE27-1863-49DC-A02F-8B97D8299E7C}" dt="2024-06-07T14:32:42.599" v="3259" actId="478"/>
          <ac:graphicFrameMkLst>
            <pc:docMk/>
            <pc:sldMk cId="3876754913" sldId="2786"/>
            <ac:graphicFrameMk id="8" creationId="{76F64D38-7E2A-3939-B2FF-843AC3E3542A}"/>
          </ac:graphicFrameMkLst>
        </pc:graphicFrameChg>
        <pc:picChg chg="mod">
          <ac:chgData name="Carly Beneteau" userId="c9dfd5fb-12d7-4810-a03f-6f7770f0ab60" providerId="ADAL" clId="{1E80FE27-1863-49DC-A02F-8B97D8299E7C}" dt="2024-06-10T17:24:21.446" v="3581" actId="1076"/>
          <ac:picMkLst>
            <pc:docMk/>
            <pc:sldMk cId="3876754913" sldId="2786"/>
            <ac:picMk id="5" creationId="{EE990651-FFE3-5B7F-280F-7C8F42BC1E20}"/>
          </ac:picMkLst>
        </pc:picChg>
        <pc:picChg chg="add del mod">
          <ac:chgData name="Carly Beneteau" userId="c9dfd5fb-12d7-4810-a03f-6f7770f0ab60" providerId="ADAL" clId="{1E80FE27-1863-49DC-A02F-8B97D8299E7C}" dt="2024-06-10T17:13:35.993" v="3514" actId="478"/>
          <ac:picMkLst>
            <pc:docMk/>
            <pc:sldMk cId="3876754913" sldId="2786"/>
            <ac:picMk id="9" creationId="{063373B7-4921-7BB6-0EC8-FB7312AF4DC5}"/>
          </ac:picMkLst>
        </pc:picChg>
        <pc:picChg chg="del">
          <ac:chgData name="Carly Beneteau" userId="c9dfd5fb-12d7-4810-a03f-6f7770f0ab60" providerId="ADAL" clId="{1E80FE27-1863-49DC-A02F-8B97D8299E7C}" dt="2024-06-06T18:36:38.246" v="2502" actId="478"/>
          <ac:picMkLst>
            <pc:docMk/>
            <pc:sldMk cId="3876754913" sldId="2786"/>
            <ac:picMk id="11" creationId="{C6F3F1A9-A11D-4A1F-EC70-D793964BEA90}"/>
          </ac:picMkLst>
        </pc:picChg>
        <pc:picChg chg="del mod">
          <ac:chgData name="Carly Beneteau" userId="c9dfd5fb-12d7-4810-a03f-6f7770f0ab60" providerId="ADAL" clId="{1E80FE27-1863-49DC-A02F-8B97D8299E7C}" dt="2024-06-07T14:16:48.972" v="3029" actId="21"/>
          <ac:picMkLst>
            <pc:docMk/>
            <pc:sldMk cId="3876754913" sldId="2786"/>
            <ac:picMk id="13" creationId="{063373B7-4921-7BB6-0EC8-FB7312AF4DC5}"/>
          </ac:picMkLst>
        </pc:picChg>
        <pc:picChg chg="mod">
          <ac:chgData name="Carly Beneteau" userId="c9dfd5fb-12d7-4810-a03f-6f7770f0ab60" providerId="ADAL" clId="{1E80FE27-1863-49DC-A02F-8B97D8299E7C}" dt="2024-06-10T17:24:31.511" v="3585" actId="1076"/>
          <ac:picMkLst>
            <pc:docMk/>
            <pc:sldMk cId="3876754913" sldId="2786"/>
            <ac:picMk id="15" creationId="{7025935B-30DB-6742-1497-FE08B955089E}"/>
          </ac:picMkLst>
        </pc:picChg>
        <pc:picChg chg="del">
          <ac:chgData name="Carly Beneteau" userId="c9dfd5fb-12d7-4810-a03f-6f7770f0ab60" providerId="ADAL" clId="{1E80FE27-1863-49DC-A02F-8B97D8299E7C}" dt="2024-06-06T18:36:37.513" v="2501" actId="478"/>
          <ac:picMkLst>
            <pc:docMk/>
            <pc:sldMk cId="3876754913" sldId="2786"/>
            <ac:picMk id="16" creationId="{FB588A65-ACA5-E669-3F1A-47A559F2B1A3}"/>
          </ac:picMkLst>
        </pc:picChg>
        <pc:picChg chg="mod">
          <ac:chgData name="Carly Beneteau" userId="c9dfd5fb-12d7-4810-a03f-6f7770f0ab60" providerId="ADAL" clId="{1E80FE27-1863-49DC-A02F-8B97D8299E7C}" dt="2024-06-10T17:24:24.184" v="3582" actId="1076"/>
          <ac:picMkLst>
            <pc:docMk/>
            <pc:sldMk cId="3876754913" sldId="2786"/>
            <ac:picMk id="19" creationId="{D64F0591-91BE-9C23-4AEB-E026A0DB2F74}"/>
          </ac:picMkLst>
        </pc:picChg>
      </pc:sldChg>
      <pc:sldChg chg="addSp delSp modSp new mod modTransition">
        <pc:chgData name="Carly Beneteau" userId="c9dfd5fb-12d7-4810-a03f-6f7770f0ab60" providerId="ADAL" clId="{1E80FE27-1863-49DC-A02F-8B97D8299E7C}" dt="2024-06-06T19:01:45.966" v="2762"/>
        <pc:sldMkLst>
          <pc:docMk/>
          <pc:sldMk cId="452468245" sldId="2787"/>
        </pc:sldMkLst>
        <pc:spChg chg="add del mod">
          <ac:chgData name="Carly Beneteau" userId="c9dfd5fb-12d7-4810-a03f-6f7770f0ab60" providerId="ADAL" clId="{1E80FE27-1863-49DC-A02F-8B97D8299E7C}" dt="2024-06-06T18:59:12.158" v="2625" actId="478"/>
          <ac:spMkLst>
            <pc:docMk/>
            <pc:sldMk cId="452468245" sldId="2787"/>
            <ac:spMk id="2" creationId="{89F06EDC-07B5-2CE2-D9FA-7A07F8FC0211}"/>
          </ac:spMkLst>
        </pc:spChg>
        <pc:spChg chg="add mod">
          <ac:chgData name="Carly Beneteau" userId="c9dfd5fb-12d7-4810-a03f-6f7770f0ab60" providerId="ADAL" clId="{1E80FE27-1863-49DC-A02F-8B97D8299E7C}" dt="2024-06-06T19:01:23.349" v="2756" actId="1076"/>
          <ac:spMkLst>
            <pc:docMk/>
            <pc:sldMk cId="452468245" sldId="2787"/>
            <ac:spMk id="5" creationId="{9D9FFB8C-653E-11E5-2CCD-12BBFF18C8D1}"/>
          </ac:spMkLst>
        </pc:spChg>
        <pc:picChg chg="add mod">
          <ac:chgData name="Carly Beneteau" userId="c9dfd5fb-12d7-4810-a03f-6f7770f0ab60" providerId="ADAL" clId="{1E80FE27-1863-49DC-A02F-8B97D8299E7C}" dt="2024-06-06T18:59:21.227" v="2628" actId="14100"/>
          <ac:picMkLst>
            <pc:docMk/>
            <pc:sldMk cId="452468245" sldId="2787"/>
            <ac:picMk id="4" creationId="{C1A20C2C-1DBC-F3B3-C7DC-EB0D89DAD399}"/>
          </ac:picMkLst>
        </pc:picChg>
      </pc:sldChg>
      <pc:sldChg chg="addSp modSp new del mod">
        <pc:chgData name="Carly Beneteau" userId="c9dfd5fb-12d7-4810-a03f-6f7770f0ab60" providerId="ADAL" clId="{1E80FE27-1863-49DC-A02F-8B97D8299E7C}" dt="2024-06-06T18:42:02.552" v="2582" actId="47"/>
        <pc:sldMkLst>
          <pc:docMk/>
          <pc:sldMk cId="553763195" sldId="2787"/>
        </pc:sldMkLst>
        <pc:spChg chg="add mod">
          <ac:chgData name="Carly Beneteau" userId="c9dfd5fb-12d7-4810-a03f-6f7770f0ab60" providerId="ADAL" clId="{1E80FE27-1863-49DC-A02F-8B97D8299E7C}" dt="2024-06-06T18:41:29.108" v="2581" actId="20577"/>
          <ac:spMkLst>
            <pc:docMk/>
            <pc:sldMk cId="553763195" sldId="2787"/>
            <ac:spMk id="2" creationId="{83D8DF43-5FBC-EC4B-FC04-37FCC42EF6B5}"/>
          </ac:spMkLst>
        </pc:spChg>
      </pc:sldChg>
      <pc:sldChg chg="addSp delSp modSp new del">
        <pc:chgData name="Carly Beneteau" userId="c9dfd5fb-12d7-4810-a03f-6f7770f0ab60" providerId="ADAL" clId="{1E80FE27-1863-49DC-A02F-8B97D8299E7C}" dt="2024-06-06T18:57:44.039" v="2608" actId="2696"/>
        <pc:sldMkLst>
          <pc:docMk/>
          <pc:sldMk cId="3487882915" sldId="2787"/>
        </pc:sldMkLst>
        <pc:picChg chg="add del mod">
          <ac:chgData name="Carly Beneteau" userId="c9dfd5fb-12d7-4810-a03f-6f7770f0ab60" providerId="ADAL" clId="{1E80FE27-1863-49DC-A02F-8B97D8299E7C}" dt="2024-06-06T18:57:16.874" v="2603" actId="478"/>
          <ac:picMkLst>
            <pc:docMk/>
            <pc:sldMk cId="3487882915" sldId="2787"/>
            <ac:picMk id="1026" creationId="{D8C1BEEB-9660-2F12-3A1F-098A151CE149}"/>
          </ac:picMkLst>
        </pc:picChg>
      </pc:sldChg>
      <pc:sldChg chg="new del">
        <pc:chgData name="Carly Beneteau" userId="c9dfd5fb-12d7-4810-a03f-6f7770f0ab60" providerId="ADAL" clId="{1E80FE27-1863-49DC-A02F-8B97D8299E7C}" dt="2024-06-06T18:43:35.540" v="2592" actId="47"/>
        <pc:sldMkLst>
          <pc:docMk/>
          <pc:sldMk cId="4227607301" sldId="2787"/>
        </pc:sldMkLst>
      </pc:sldChg>
      <pc:sldChg chg="new del">
        <pc:chgData name="Carly Beneteau" userId="c9dfd5fb-12d7-4810-a03f-6f7770f0ab60" providerId="ADAL" clId="{1E80FE27-1863-49DC-A02F-8B97D8299E7C}" dt="2024-06-06T18:57:37.974" v="2605" actId="2696"/>
        <pc:sldMkLst>
          <pc:docMk/>
          <pc:sldMk cId="412471688" sldId="2788"/>
        </pc:sldMkLst>
      </pc:sldChg>
      <pc:sldChg chg="add del">
        <pc:chgData name="Carly Beneteau" userId="c9dfd5fb-12d7-4810-a03f-6f7770f0ab60" providerId="ADAL" clId="{1E80FE27-1863-49DC-A02F-8B97D8299E7C}" dt="2024-06-06T18:57:41.510" v="2607" actId="2890"/>
        <pc:sldMkLst>
          <pc:docMk/>
          <pc:sldMk cId="1036099721" sldId="27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C6F5B4-9F80-4252-BDAF-5826254771EF}" type="datetimeFigureOut">
              <a:rPr lang="en-US" smtClean="0"/>
              <a:t>6/10/2024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E799FB-58BC-4C44-8D52-5201AD1EB0AE}" type="slidenum">
              <a:rPr lang="en-US" smtClean="0"/>
              <a:t>‹#›</a:t>
            </a:fld>
            <a:endParaRPr lang="en-US"/>
          </a:p>
        </p:txBody>
      </p:sp>
    </p:spTree>
    <p:extLst>
      <p:ext uri="{BB962C8B-B14F-4D97-AF65-F5344CB8AC3E}">
        <p14:creationId xmlns:p14="http://schemas.microsoft.com/office/powerpoint/2010/main" val="3524475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Lato Light"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Lato Light" charset="0"/>
              <a:ea typeface="+mn-ea"/>
              <a:cs typeface="+mn-cs"/>
            </a:endParaRPr>
          </a:p>
        </p:txBody>
      </p:sp>
    </p:spTree>
    <p:extLst>
      <p:ext uri="{BB962C8B-B14F-4D97-AF65-F5344CB8AC3E}">
        <p14:creationId xmlns:p14="http://schemas.microsoft.com/office/powerpoint/2010/main" val="956004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 case some of you are new to us, Boundless Accelerator was established in 2010 as Innovation Guelph and is one of 17 Regional Innovation Centres in Ontario. We are proud to share with you that we won many awards for our leadership in advancing Canadian entrepreneurship across the country.</a:t>
            </a:r>
          </a:p>
          <a:p>
            <a:endParaRPr lang="en-US" sz="1200" dirty="0"/>
          </a:p>
          <a:p>
            <a:r>
              <a:rPr lang="en-US" sz="1200" dirty="0"/>
              <a:t>While we are located in Guelph Ontario, we serve the entire region of Southern Ontario and have a national program. This means that while MOST of our clients are located within the Toronto to Waterloo corridor, we have clients in BC all the way to Nova Scotia and throughout most of Ontario.</a:t>
            </a:r>
          </a:p>
          <a:p>
            <a:endParaRPr lang="en-US" sz="1200" dirty="0"/>
          </a:p>
          <a:p>
            <a:r>
              <a:rPr lang="en-US" sz="1200" dirty="0"/>
              <a:t>We work with our clients, supporting them throughout multiple stages of business GROWTH, from startup to scaleup, with many programs and workshops, networking opportunities and professional introductions. Our team consists of 40 mentors/industry specialists</a:t>
            </a:r>
          </a:p>
          <a:p>
            <a:endParaRPr lang="en-US" sz="1200" dirty="0"/>
          </a:p>
          <a:p>
            <a:r>
              <a:rPr lang="en-US" sz="1200" dirty="0"/>
              <a:t>More information can be found on our website at www.boundlessaccelerator.ca. </a:t>
            </a:r>
          </a:p>
        </p:txBody>
      </p:sp>
      <p:sp>
        <p:nvSpPr>
          <p:cNvPr id="4" name="Slide Number Placeholder 3"/>
          <p:cNvSpPr>
            <a:spLocks noGrp="1"/>
          </p:cNvSpPr>
          <p:nvPr>
            <p:ph type="sldNum" sz="quarter" idx="5"/>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Lato Light" charset="0"/>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Lato Light" charset="0"/>
              <a:ea typeface="+mn-ea"/>
              <a:cs typeface="+mn-cs"/>
            </a:endParaRPr>
          </a:p>
        </p:txBody>
      </p:sp>
    </p:spTree>
    <p:extLst>
      <p:ext uri="{BB962C8B-B14F-4D97-AF65-F5344CB8AC3E}">
        <p14:creationId xmlns:p14="http://schemas.microsoft.com/office/powerpoint/2010/main" val="668911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en-US" b="0" i="0" dirty="0">
                <a:solidFill>
                  <a:srgbClr val="1D1C1D"/>
                </a:solidFill>
                <a:effectLst/>
                <a:latin typeface="Slack-Lato"/>
              </a:rPr>
              <a:t>Startup Program – supporting through education, mentorship, opportunities for project work – companies in Ontario from pre-revenue to $1 million, past the ideation stage</a:t>
            </a:r>
          </a:p>
          <a:p>
            <a:pPr marL="0" marR="0" lvl="0" indent="0" algn="l" defTabSz="914217" rtl="0" eaLnBrk="1" fontAlgn="auto" latinLnBrk="0" hangingPunct="1">
              <a:lnSpc>
                <a:spcPct val="100000"/>
              </a:lnSpc>
              <a:spcBef>
                <a:spcPts val="0"/>
              </a:spcBef>
              <a:spcAft>
                <a:spcPts val="0"/>
              </a:spcAft>
              <a:buClrTx/>
              <a:buSzTx/>
              <a:buFontTx/>
              <a:buNone/>
              <a:tabLst/>
              <a:defRPr/>
            </a:pPr>
            <a:endParaRPr lang="en-US" b="0" i="0" dirty="0">
              <a:solidFill>
                <a:srgbClr val="1D1C1D"/>
              </a:solidFill>
              <a:effectLst/>
              <a:latin typeface="Slack-Lato"/>
            </a:endParaRPr>
          </a:p>
          <a:p>
            <a:pPr marL="0" marR="0" lvl="0" indent="0" algn="l" defTabSz="914217" rtl="0" eaLnBrk="1" fontAlgn="auto" latinLnBrk="0" hangingPunct="1">
              <a:lnSpc>
                <a:spcPct val="100000"/>
              </a:lnSpc>
              <a:spcBef>
                <a:spcPts val="0"/>
              </a:spcBef>
              <a:spcAft>
                <a:spcPts val="0"/>
              </a:spcAft>
              <a:buClrTx/>
              <a:buSzTx/>
              <a:buFontTx/>
              <a:buNone/>
              <a:tabLst/>
              <a:defRPr/>
            </a:pPr>
            <a:r>
              <a:rPr lang="en-US" b="0" i="0" dirty="0">
                <a:solidFill>
                  <a:srgbClr val="1D1C1D"/>
                </a:solidFill>
                <a:effectLst/>
                <a:latin typeface="Slack-Lato"/>
              </a:rPr>
              <a:t>Rhyze Up! – national program for women entrepreneurs to help scale – minimum revenue $200K. Delivered through mentorship, hands-on project work, leadership coaching, and education.</a:t>
            </a:r>
          </a:p>
          <a:p>
            <a:pPr marL="0" marR="0" lvl="0" indent="0" algn="l" defTabSz="914217" rtl="0" eaLnBrk="1" fontAlgn="auto" latinLnBrk="0" hangingPunct="1">
              <a:lnSpc>
                <a:spcPct val="100000"/>
              </a:lnSpc>
              <a:spcBef>
                <a:spcPts val="0"/>
              </a:spcBef>
              <a:spcAft>
                <a:spcPts val="0"/>
              </a:spcAft>
              <a:buClrTx/>
              <a:buSzTx/>
              <a:buFontTx/>
              <a:buNone/>
              <a:tabLst/>
              <a:defRPr/>
            </a:pPr>
            <a:endParaRPr lang="en-US" b="0" i="0" dirty="0">
              <a:solidFill>
                <a:srgbClr val="1D1C1D"/>
              </a:solidFill>
              <a:effectLst/>
              <a:latin typeface="Slack-Lato"/>
            </a:endParaRPr>
          </a:p>
          <a:p>
            <a:endParaRPr lang="en-CA"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3</a:t>
            </a:fld>
            <a:endParaRPr lang="en-US"/>
          </a:p>
        </p:txBody>
      </p:sp>
    </p:spTree>
    <p:extLst>
      <p:ext uri="{BB962C8B-B14F-4D97-AF65-F5344CB8AC3E}">
        <p14:creationId xmlns:p14="http://schemas.microsoft.com/office/powerpoint/2010/main" val="3414786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en-US" b="0" i="0" dirty="0">
                <a:solidFill>
                  <a:srgbClr val="1D1C1D"/>
                </a:solidFill>
                <a:effectLst/>
                <a:latin typeface="Slack-Lato"/>
              </a:rPr>
              <a:t>Quantum Drive – supports early-stage founders in investment readiness through education, mentorship and culminates in a pitch to an expert pitch panel and investors</a:t>
            </a:r>
          </a:p>
          <a:p>
            <a:pPr marL="0" marR="0" lvl="0" indent="0" algn="l" defTabSz="914217" rtl="0" eaLnBrk="1" fontAlgn="auto" latinLnBrk="0" hangingPunct="1">
              <a:lnSpc>
                <a:spcPct val="100000"/>
              </a:lnSpc>
              <a:spcBef>
                <a:spcPts val="0"/>
              </a:spcBef>
              <a:spcAft>
                <a:spcPts val="0"/>
              </a:spcAft>
              <a:buClrTx/>
              <a:buSzTx/>
              <a:buFontTx/>
              <a:buNone/>
              <a:tabLst/>
              <a:defRPr/>
            </a:pPr>
            <a:r>
              <a:rPr lang="en-US" b="0" i="0" dirty="0">
                <a:solidFill>
                  <a:srgbClr val="1D1C1D"/>
                </a:solidFill>
                <a:effectLst/>
                <a:latin typeface="Slack-Lato"/>
              </a:rPr>
              <a:t>  </a:t>
            </a:r>
          </a:p>
          <a:p>
            <a:pPr marL="0" marR="0" lvl="0" indent="0" algn="l" defTabSz="914217" rtl="0" eaLnBrk="1" fontAlgn="auto" latinLnBrk="0" hangingPunct="1">
              <a:lnSpc>
                <a:spcPct val="100000"/>
              </a:lnSpc>
              <a:spcBef>
                <a:spcPts val="0"/>
              </a:spcBef>
              <a:spcAft>
                <a:spcPts val="0"/>
              </a:spcAft>
              <a:buClrTx/>
              <a:buSzTx/>
              <a:buFontTx/>
              <a:buNone/>
              <a:tabLst/>
              <a:defRPr/>
            </a:pPr>
            <a:r>
              <a:rPr lang="en-US" b="0" i="0" dirty="0">
                <a:solidFill>
                  <a:srgbClr val="1D1C1D"/>
                </a:solidFill>
                <a:effectLst/>
                <a:latin typeface="Slack-Lato"/>
              </a:rPr>
              <a:t>Venture Capital Ready - Delivered in partnership with the Small Scale Food Processing Association (SSFPA).  For women/women identifying entrepreneurs in the food processing industry (or companion sectors), providing investment readiness education. Free online program.</a:t>
            </a:r>
          </a:p>
          <a:p>
            <a:pPr marL="0" marR="0" lvl="0" indent="0" algn="l" defTabSz="914217" rtl="0" eaLnBrk="1" fontAlgn="auto" latinLnBrk="0" hangingPunct="1">
              <a:lnSpc>
                <a:spcPct val="100000"/>
              </a:lnSpc>
              <a:spcBef>
                <a:spcPts val="0"/>
              </a:spcBef>
              <a:spcAft>
                <a:spcPts val="0"/>
              </a:spcAft>
              <a:buClrTx/>
              <a:buSzTx/>
              <a:buFontTx/>
              <a:buNone/>
              <a:tabLst/>
              <a:defRPr/>
            </a:pPr>
            <a:endParaRPr lang="en-US" b="0" i="0" dirty="0">
              <a:solidFill>
                <a:srgbClr val="1D1C1D"/>
              </a:solidFill>
              <a:effectLst/>
              <a:latin typeface="Slack-Lato"/>
            </a:endParaRPr>
          </a:p>
          <a:p>
            <a:pPr marL="0" marR="0" lvl="0" indent="0" algn="l" defTabSz="914217" rtl="0" eaLnBrk="1" fontAlgn="auto" latinLnBrk="0" hangingPunct="1">
              <a:lnSpc>
                <a:spcPct val="100000"/>
              </a:lnSpc>
              <a:spcBef>
                <a:spcPts val="0"/>
              </a:spcBef>
              <a:spcAft>
                <a:spcPts val="0"/>
              </a:spcAft>
              <a:buClrTx/>
              <a:buSzTx/>
              <a:buFontTx/>
              <a:buNone/>
              <a:tabLst/>
              <a:defRPr/>
            </a:pPr>
            <a:r>
              <a:rPr lang="en-US" b="0" i="0" dirty="0">
                <a:solidFill>
                  <a:srgbClr val="1D1C1D"/>
                </a:solidFill>
                <a:effectLst/>
                <a:latin typeface="Slack-Lato"/>
              </a:rPr>
              <a:t>Grow With Cleantech - </a:t>
            </a:r>
            <a:r>
              <a:rPr lang="en-US" b="0" i="0" dirty="0">
                <a:solidFill>
                  <a:srgbClr val="454545"/>
                </a:solidFill>
                <a:effectLst/>
                <a:highlight>
                  <a:srgbClr val="FFFFFF"/>
                </a:highlight>
                <a:latin typeface="Overpass" pitchFamily="2" charset="0"/>
              </a:rPr>
              <a:t>online 16-week training course for individuals who want to upskill to sales roles in the Cleantech industry. Valued at $5000, offered to individuals for $500 + HST</a:t>
            </a:r>
            <a:endParaRPr lang="en-US" b="0" i="0" dirty="0">
              <a:solidFill>
                <a:srgbClr val="1D1C1D"/>
              </a:solidFill>
              <a:effectLst/>
              <a:latin typeface="Slack-Lato"/>
            </a:endParaRPr>
          </a:p>
          <a:p>
            <a:pPr marL="0" marR="0" lvl="0" indent="0" algn="l" defTabSz="914217" rtl="0" eaLnBrk="1" fontAlgn="auto" latinLnBrk="0" hangingPunct="1">
              <a:lnSpc>
                <a:spcPct val="100000"/>
              </a:lnSpc>
              <a:spcBef>
                <a:spcPts val="0"/>
              </a:spcBef>
              <a:spcAft>
                <a:spcPts val="0"/>
              </a:spcAft>
              <a:buClrTx/>
              <a:buSzTx/>
              <a:buFontTx/>
              <a:buNone/>
              <a:tabLst/>
              <a:defRPr/>
            </a:pPr>
            <a:endParaRPr lang="en-US" b="0" i="0" dirty="0">
              <a:solidFill>
                <a:srgbClr val="1D1C1D"/>
              </a:solidFill>
              <a:effectLst/>
              <a:latin typeface="Slack-Lato"/>
            </a:endParaRPr>
          </a:p>
          <a:p>
            <a:pPr marL="0" marR="0" lvl="0" indent="0" algn="l" defTabSz="914217" rtl="0" eaLnBrk="1" fontAlgn="auto" latinLnBrk="0" hangingPunct="1">
              <a:lnSpc>
                <a:spcPct val="100000"/>
              </a:lnSpc>
              <a:spcBef>
                <a:spcPts val="0"/>
              </a:spcBef>
              <a:spcAft>
                <a:spcPts val="0"/>
              </a:spcAft>
              <a:buClrTx/>
              <a:buSzTx/>
              <a:buFontTx/>
              <a:buNone/>
              <a:tabLst/>
              <a:defRPr/>
            </a:pPr>
            <a:r>
              <a:rPr lang="en-US" b="0" i="0" dirty="0">
                <a:solidFill>
                  <a:srgbClr val="1D1C1D"/>
                </a:solidFill>
                <a:effectLst/>
                <a:latin typeface="Slack-Lato"/>
              </a:rPr>
              <a:t>Closed:</a:t>
            </a:r>
          </a:p>
          <a:p>
            <a:pPr marL="0" marR="0" lvl="0" indent="0" algn="l" defTabSz="914217" rtl="0" eaLnBrk="1" fontAlgn="auto" latinLnBrk="0" hangingPunct="1">
              <a:lnSpc>
                <a:spcPct val="100000"/>
              </a:lnSpc>
              <a:spcBef>
                <a:spcPts val="0"/>
              </a:spcBef>
              <a:spcAft>
                <a:spcPts val="0"/>
              </a:spcAft>
              <a:buClrTx/>
              <a:buSzTx/>
              <a:buFontTx/>
              <a:buNone/>
              <a:tabLst/>
              <a:defRPr/>
            </a:pPr>
            <a:r>
              <a:rPr lang="en-US" b="0" i="0" dirty="0">
                <a:solidFill>
                  <a:srgbClr val="1D1C1D"/>
                </a:solidFill>
                <a:effectLst/>
                <a:latin typeface="Slack-Lato"/>
              </a:rPr>
              <a:t>i.d.e.a. Fund – supporting a diverse, green economy, Any stage, Seed funding up to $30K with matching funds.  Just won the 2023 TECNA Innovation Award for Diversity, Equity and Inclusion.</a:t>
            </a:r>
          </a:p>
          <a:p>
            <a:pPr marL="0" marR="0" lvl="0" indent="0" algn="l" defTabSz="914217" rtl="0" eaLnBrk="1" fontAlgn="auto" latinLnBrk="0" hangingPunct="1">
              <a:lnSpc>
                <a:spcPct val="100000"/>
              </a:lnSpc>
              <a:spcBef>
                <a:spcPts val="0"/>
              </a:spcBef>
              <a:spcAft>
                <a:spcPts val="0"/>
              </a:spcAft>
              <a:buClrTx/>
              <a:buSzTx/>
              <a:buFontTx/>
              <a:buNone/>
              <a:tabLst/>
              <a:defRPr/>
            </a:pPr>
            <a:endParaRPr lang="en-US" b="0" i="0" dirty="0">
              <a:solidFill>
                <a:srgbClr val="1D1C1D"/>
              </a:solidFill>
              <a:effectLst/>
              <a:latin typeface="Slack-Lato"/>
            </a:endParaRPr>
          </a:p>
          <a:p>
            <a:pPr marL="0" marR="0" lvl="0" indent="0" algn="l" defTabSz="914217" rtl="0" eaLnBrk="1" fontAlgn="auto" latinLnBrk="0" hangingPunct="1">
              <a:lnSpc>
                <a:spcPct val="100000"/>
              </a:lnSpc>
              <a:spcBef>
                <a:spcPts val="0"/>
              </a:spcBef>
              <a:spcAft>
                <a:spcPts val="0"/>
              </a:spcAft>
              <a:buClrTx/>
              <a:buSzTx/>
              <a:buFontTx/>
              <a:buNone/>
              <a:tabLst/>
              <a:defRPr/>
            </a:pPr>
            <a:endParaRPr lang="en-US" b="0" i="0" dirty="0">
              <a:solidFill>
                <a:srgbClr val="1D1C1D"/>
              </a:solidFill>
              <a:effectLst/>
              <a:latin typeface="Slack-Lato"/>
            </a:endParaRPr>
          </a:p>
          <a:p>
            <a:endParaRPr lang="en-CA"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4</a:t>
            </a:fld>
            <a:endParaRPr lang="en-US"/>
          </a:p>
        </p:txBody>
      </p:sp>
    </p:spTree>
    <p:extLst>
      <p:ext uri="{BB962C8B-B14F-4D97-AF65-F5344CB8AC3E}">
        <p14:creationId xmlns:p14="http://schemas.microsoft.com/office/powerpoint/2010/main" val="1151048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CA" sz="1200" b="0" i="0" u="none" strike="noStrike" kern="100" cap="none" spc="0" normalizeH="0" baseline="0" noProof="0" dirty="0">
                <a:ln>
                  <a:noFill/>
                </a:ln>
                <a:solidFill>
                  <a:srgbClr val="5F3192"/>
                </a:solidFill>
                <a:effectLst/>
                <a:uLnTx/>
                <a:uFillTx/>
                <a:latin typeface="Overpass"/>
                <a:ea typeface="Calibri" panose="020F0502020204030204" pitchFamily="34" charset="0"/>
                <a:cs typeface="Times New Roman" panose="02020603050405020304" pitchFamily="18" charset="0"/>
              </a:rPr>
              <a:t>Boundless Business Consulting is a vision of Boundless Accelerator and supports entrepreneurs who are struggling to scale their business to $1 million+ by delivering high-value business consulting offerings that will take their business to the next level and address their toughest business challenges.</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CA" sz="1200" b="0" i="0" u="none" strike="noStrike" kern="100" cap="none" spc="0" normalizeH="0" baseline="0" noProof="0" dirty="0">
              <a:ln>
                <a:noFill/>
              </a:ln>
              <a:solidFill>
                <a:srgbClr val="5F3192"/>
              </a:solidFill>
              <a:effectLst/>
              <a:uLnTx/>
              <a:uFillTx/>
              <a:latin typeface="Overpass"/>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CA" sz="1200" b="0" i="0" u="none" strike="noStrike" kern="100" cap="none" spc="0" normalizeH="0" baseline="0" noProof="0" dirty="0">
                <a:ln>
                  <a:noFill/>
                </a:ln>
                <a:solidFill>
                  <a:srgbClr val="5F3192"/>
                </a:solidFill>
                <a:effectLst/>
                <a:uLnTx/>
                <a:uFillTx/>
                <a:latin typeface="Overpass"/>
                <a:ea typeface="Calibri" panose="020F0502020204030204" pitchFamily="34" charset="0"/>
                <a:cs typeface="Times New Roman" panose="02020603050405020304" pitchFamily="18" charset="0"/>
              </a:rPr>
              <a:t>Our team of experienced executives and seasoned business consultants will partner with SMEs to identify any roadblocks to success and help them find growth opportunities, build momentum and accelerate results.  </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CA" sz="1200" b="0" i="0" u="none" strike="noStrike" kern="100" cap="none" spc="0" normalizeH="0" baseline="0" noProof="0" dirty="0">
              <a:ln>
                <a:noFill/>
              </a:ln>
              <a:solidFill>
                <a:srgbClr val="5F3192"/>
              </a:solidFill>
              <a:effectLst/>
              <a:uLnTx/>
              <a:uFillTx/>
              <a:latin typeface="Overpass"/>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CA" sz="1200" b="0" i="0" u="none" strike="noStrike" kern="100" cap="none" spc="0" normalizeH="0" baseline="0" noProof="0" dirty="0">
                <a:ln>
                  <a:noFill/>
                </a:ln>
                <a:solidFill>
                  <a:srgbClr val="5F3192"/>
                </a:solidFill>
                <a:effectLst/>
                <a:uLnTx/>
                <a:uFillTx/>
                <a:latin typeface="Overpass"/>
                <a:ea typeface="Calibri" panose="020F0502020204030204" pitchFamily="34" charset="0"/>
                <a:cs typeface="Times New Roman" panose="02020603050405020304" pitchFamily="18" charset="0"/>
              </a:rPr>
              <a:t>Each engagement is tailor-made to suit the needs of the company.</a:t>
            </a:r>
          </a:p>
          <a:p>
            <a:pPr marL="342900" indent="-342900">
              <a:buFontTx/>
              <a:buChar char="-"/>
            </a:pPr>
            <a:r>
              <a:rPr lang="en-US" dirty="0"/>
              <a:t>Over 40 experts their fields who are contracted to BA and deliver exceptional mentorship and project implementation</a:t>
            </a:r>
          </a:p>
          <a:p>
            <a:pPr marL="342900" indent="-342900">
              <a:buFontTx/>
              <a:buChar char="-"/>
            </a:pPr>
            <a:r>
              <a:rPr lang="en-US" dirty="0"/>
              <a:t>Great value</a:t>
            </a:r>
          </a:p>
          <a:p>
            <a:pPr marL="342900" indent="-342900">
              <a:buFontTx/>
              <a:buChar char="-"/>
            </a:pPr>
            <a:endParaRPr lang="en-US" dirty="0"/>
          </a:p>
          <a:p>
            <a:pPr marL="0" indent="0">
              <a:buFontTx/>
              <a:buNone/>
            </a:pPr>
            <a:r>
              <a:rPr lang="en-US" dirty="0"/>
              <a:t>Examples:</a:t>
            </a:r>
          </a:p>
          <a:p>
            <a:pPr marL="171450" indent="-171450">
              <a:buFont typeface="Arial" panose="020B0604020202020204" pitchFamily="34" charset="0"/>
              <a:buChar char="•"/>
            </a:pPr>
            <a:r>
              <a:rPr lang="en-US" sz="1200" b="1" dirty="0">
                <a:solidFill>
                  <a:srgbClr val="5F2B63"/>
                </a:solidFill>
                <a:latin typeface="Roboto Light"/>
                <a:ea typeface="Times New Roman" panose="02020603050405020304" pitchFamily="18" charset="0"/>
                <a:cs typeface="Calibri"/>
              </a:rPr>
              <a:t>Business Management and Strategy		</a:t>
            </a:r>
            <a:endParaRPr lang="en-CA" sz="1200" b="1" dirty="0">
              <a:solidFill>
                <a:srgbClr val="5F2B63"/>
              </a:solidFill>
              <a:latin typeface="Roboto Light"/>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1200" b="1" dirty="0">
                <a:solidFill>
                  <a:srgbClr val="5F2B63"/>
                </a:solidFill>
                <a:latin typeface="Roboto Light"/>
                <a:ea typeface="Times New Roman" panose="02020603050405020304" pitchFamily="18" charset="0"/>
                <a:cs typeface="Calibri"/>
              </a:rPr>
              <a:t>Technical Expertise Development (IT or Engineering)</a:t>
            </a:r>
          </a:p>
          <a:p>
            <a:pPr marL="171450" indent="-171450">
              <a:buFont typeface="Arial" panose="020B0604020202020204" pitchFamily="34" charset="0"/>
              <a:buChar char="•"/>
            </a:pPr>
            <a:r>
              <a:rPr lang="en-US" sz="1200" b="1" dirty="0">
                <a:solidFill>
                  <a:srgbClr val="5F2B63"/>
                </a:solidFill>
                <a:latin typeface="Roboto Light"/>
                <a:ea typeface="Times New Roman" panose="02020603050405020304" pitchFamily="18" charset="0"/>
                <a:cs typeface="Calibri"/>
              </a:rPr>
              <a:t>Leadership Training</a:t>
            </a:r>
          </a:p>
          <a:p>
            <a:pPr marL="171450" indent="-171450">
              <a:buFont typeface="Arial" panose="020B0604020202020204" pitchFamily="34" charset="0"/>
              <a:buChar char="•"/>
            </a:pPr>
            <a:r>
              <a:rPr lang="en-US" sz="1200" b="1" dirty="0">
                <a:solidFill>
                  <a:srgbClr val="5F2B63"/>
                </a:solidFill>
                <a:latin typeface="Roboto Light"/>
                <a:ea typeface="Times New Roman" panose="02020603050405020304" pitchFamily="18" charset="0"/>
                <a:cs typeface="Calibri"/>
              </a:rPr>
              <a:t>Talent Recruitment</a:t>
            </a:r>
          </a:p>
          <a:p>
            <a:pPr marL="171450" indent="-171450">
              <a:buFont typeface="Arial" panose="020B0604020202020204" pitchFamily="34" charset="0"/>
              <a:buChar char="•"/>
            </a:pPr>
            <a:r>
              <a:rPr lang="en-US" sz="1200" b="1" dirty="0">
                <a:solidFill>
                  <a:srgbClr val="5F2B63"/>
                </a:solidFill>
                <a:latin typeface="Roboto Light"/>
                <a:ea typeface="Times New Roman" panose="02020603050405020304" pitchFamily="18" charset="0"/>
                <a:cs typeface="Calibri"/>
              </a:rPr>
              <a:t>Branding and Marketing</a:t>
            </a:r>
          </a:p>
          <a:p>
            <a:pPr marL="171450" indent="-171450">
              <a:buFont typeface="Arial" panose="020B0604020202020204" pitchFamily="34" charset="0"/>
              <a:buChar char="•"/>
            </a:pPr>
            <a:r>
              <a:rPr lang="en-US" sz="1200" b="1" dirty="0">
                <a:solidFill>
                  <a:srgbClr val="5F2B63"/>
                </a:solidFill>
                <a:latin typeface="Roboto Light"/>
                <a:ea typeface="Times New Roman" panose="02020603050405020304" pitchFamily="18" charset="0"/>
                <a:cs typeface="Calibri"/>
              </a:rPr>
              <a:t>Process Efficiency and Optimization</a:t>
            </a:r>
          </a:p>
          <a:p>
            <a:pPr marL="171450" indent="-171450">
              <a:buFont typeface="Arial" panose="020B0604020202020204" pitchFamily="34" charset="0"/>
              <a:buChar char="•"/>
            </a:pPr>
            <a:r>
              <a:rPr lang="en-US" sz="1200" b="1" dirty="0">
                <a:solidFill>
                  <a:srgbClr val="5F2B63"/>
                </a:solidFill>
                <a:latin typeface="Roboto Light"/>
                <a:ea typeface="Times New Roman" panose="02020603050405020304" pitchFamily="18" charset="0"/>
                <a:cs typeface="Calibri"/>
              </a:rPr>
              <a:t>New Product Development</a:t>
            </a:r>
          </a:p>
          <a:p>
            <a:pPr marL="171450" indent="-171450">
              <a:buFont typeface="Arial" panose="020B0604020202020204" pitchFamily="34" charset="0"/>
              <a:buChar char="•"/>
            </a:pPr>
            <a:r>
              <a:rPr lang="en-US" sz="1200" b="1" dirty="0">
                <a:solidFill>
                  <a:srgbClr val="5F2B63"/>
                </a:solidFill>
                <a:latin typeface="Roboto Light"/>
                <a:ea typeface="Times New Roman" panose="02020603050405020304" pitchFamily="18" charset="0"/>
                <a:cs typeface="Calibri"/>
              </a:rPr>
              <a:t>Prototyping and Product Piloting</a:t>
            </a:r>
          </a:p>
          <a:p>
            <a:pPr marL="171450" indent="-171450">
              <a:buFont typeface="Arial" panose="020B0604020202020204" pitchFamily="34" charset="0"/>
              <a:buChar char="•"/>
            </a:pPr>
            <a:r>
              <a:rPr lang="en-US" sz="1200" b="1" dirty="0">
                <a:solidFill>
                  <a:srgbClr val="5F2B63"/>
                </a:solidFill>
                <a:latin typeface="Roboto Light"/>
                <a:ea typeface="Times New Roman" panose="02020603050405020304" pitchFamily="18" charset="0"/>
                <a:cs typeface="Calibri"/>
              </a:rPr>
              <a:t>B2B Sales and Business Development</a:t>
            </a:r>
          </a:p>
          <a:p>
            <a:pPr marL="171450" indent="-171450">
              <a:buFont typeface="Arial" panose="020B0604020202020204" pitchFamily="34" charset="0"/>
              <a:buChar char="•"/>
            </a:pPr>
            <a:r>
              <a:rPr lang="en-CA" sz="1200" b="1" dirty="0">
                <a:solidFill>
                  <a:srgbClr val="5F2B63"/>
                </a:solidFill>
                <a:latin typeface="Roboto Light"/>
                <a:ea typeface="Calibri" panose="020F0502020204030204" pitchFamily="34" charset="0"/>
              </a:rPr>
              <a:t>Investment Readiness and Preparation</a:t>
            </a:r>
            <a:endParaRPr lang="en-US" sz="1200" b="1" dirty="0">
              <a:solidFill>
                <a:srgbClr val="5F2B63"/>
              </a:solidFill>
              <a:latin typeface="Calibri"/>
              <a:ea typeface="Roboto Light" panose="02000000000000000000" pitchFamily="2" charset="0"/>
              <a:cs typeface="Roboto Light" panose="02000000000000000000" pitchFamily="2" charset="0"/>
            </a:endParaRPr>
          </a:p>
          <a:p>
            <a:pPr marL="171450" indent="-171450">
              <a:buFont typeface="Arial" panose="020B0604020202020204" pitchFamily="34" charset="0"/>
              <a:buChar char="•"/>
            </a:pPr>
            <a:r>
              <a:rPr lang="en-US" sz="1200" b="1" dirty="0">
                <a:solidFill>
                  <a:srgbClr val="5F2B63"/>
                </a:solidFill>
                <a:latin typeface="Roboto Light"/>
                <a:ea typeface="Roboto Light" panose="02000000000000000000" pitchFamily="2" charset="0"/>
                <a:cs typeface="Calibri"/>
              </a:rPr>
              <a:t>Advisory Board</a:t>
            </a:r>
          </a:p>
          <a:p>
            <a:pPr marL="171450" indent="-171450">
              <a:buFont typeface="Arial" panose="020B0604020202020204" pitchFamily="34" charset="0"/>
              <a:buChar char="•"/>
            </a:pPr>
            <a:r>
              <a:rPr lang="en-US" sz="1200" b="1" dirty="0">
                <a:solidFill>
                  <a:srgbClr val="5F2B63"/>
                </a:solidFill>
                <a:latin typeface="Roboto Light"/>
                <a:ea typeface="Roboto Light" panose="02000000000000000000" pitchFamily="2" charset="0"/>
                <a:cs typeface="Calibri"/>
              </a:rPr>
              <a:t>Fractional HR/CFO/COO support</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CA" sz="1200" b="0" i="0" u="none" strike="noStrike" kern="100" cap="none" spc="0" normalizeH="0" baseline="0" noProof="0" dirty="0">
              <a:ln>
                <a:noFill/>
              </a:ln>
              <a:solidFill>
                <a:srgbClr val="5F3192"/>
              </a:solidFill>
              <a:effectLst/>
              <a:uLnTx/>
              <a:uFillTx/>
              <a:latin typeface="Overpass"/>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1E799FB-58BC-4C44-8D52-5201AD1EB0AE}" type="slidenum">
              <a:rPr lang="en-US" smtClean="0"/>
              <a:t>5</a:t>
            </a:fld>
            <a:endParaRPr lang="en-US"/>
          </a:p>
        </p:txBody>
      </p:sp>
    </p:spTree>
    <p:extLst>
      <p:ext uri="{BB962C8B-B14F-4D97-AF65-F5344CB8AC3E}">
        <p14:creationId xmlns:p14="http://schemas.microsoft.com/office/powerpoint/2010/main" val="1015015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all clients, not just ON</a:t>
            </a:r>
          </a:p>
          <a:p>
            <a:endParaRPr lang="en-US" dirty="0"/>
          </a:p>
          <a:p>
            <a:r>
              <a:rPr lang="en-US" dirty="0"/>
              <a:t>261 companies in ON</a:t>
            </a:r>
          </a:p>
          <a:p>
            <a:r>
              <a:rPr lang="en-US" dirty="0"/>
              <a:t>65% women led</a:t>
            </a:r>
          </a:p>
          <a:p>
            <a:r>
              <a:rPr lang="en-US" dirty="0"/>
              <a:t>482 Opportunities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5310 mentor hours</a:t>
            </a:r>
          </a:p>
          <a:p>
            <a:r>
              <a:rPr lang="en-US" dirty="0"/>
              <a:t>ON $13.6M investments</a:t>
            </a:r>
          </a:p>
          <a:p>
            <a:r>
              <a:rPr lang="en-US" dirty="0"/>
              <a:t>101 IP</a:t>
            </a:r>
          </a:p>
          <a:p>
            <a:endParaRPr lang="en-US" dirty="0"/>
          </a:p>
          <a:p>
            <a:r>
              <a:rPr lang="en-US" dirty="0"/>
              <a:t>Investments – highest </a:t>
            </a:r>
            <a:r>
              <a:rPr lang="en-US"/>
              <a:t>was personal ($5.6), government funding ($2.7), VC ($1.8), angel investment ($1.5), other ($1.4), bank loan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424487-6643-4367-86F2-225FC9FEFDE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89007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applicable (I.e. outside of Ontario) – 10%</a:t>
            </a:r>
          </a:p>
          <a:p>
            <a:r>
              <a:rPr lang="en-US" dirty="0"/>
              <a:t>Peel – 3%</a:t>
            </a:r>
          </a:p>
          <a:p>
            <a:r>
              <a:rPr lang="en-US" dirty="0"/>
              <a:t>York – 3%</a:t>
            </a:r>
          </a:p>
          <a:p>
            <a:r>
              <a:rPr lang="en-US" dirty="0"/>
              <a:t>Ottawa – 3%</a:t>
            </a:r>
          </a:p>
          <a:p>
            <a:r>
              <a:rPr lang="en-US" dirty="0"/>
              <a:t>Etc.</a:t>
            </a:r>
          </a:p>
        </p:txBody>
      </p:sp>
      <p:sp>
        <p:nvSpPr>
          <p:cNvPr id="4" name="Slide Number Placeholder 3"/>
          <p:cNvSpPr>
            <a:spLocks noGrp="1"/>
          </p:cNvSpPr>
          <p:nvPr>
            <p:ph type="sldNum" sz="quarter" idx="5"/>
          </p:nvPr>
        </p:nvSpPr>
        <p:spPr/>
        <p:txBody>
          <a:bodyPr/>
          <a:lstStyle/>
          <a:p>
            <a:fld id="{A1E799FB-58BC-4C44-8D52-5201AD1EB0AE}" type="slidenum">
              <a:rPr lang="en-US" smtClean="0"/>
              <a:t>7</a:t>
            </a:fld>
            <a:endParaRPr lang="en-US"/>
          </a:p>
        </p:txBody>
      </p:sp>
    </p:spTree>
    <p:extLst>
      <p:ext uri="{BB962C8B-B14F-4D97-AF65-F5344CB8AC3E}">
        <p14:creationId xmlns:p14="http://schemas.microsoft.com/office/powerpoint/2010/main" val="1233637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E799FB-58BC-4C44-8D52-5201AD1EB0AE}" type="slidenum">
              <a:rPr lang="en-US" smtClean="0"/>
              <a:t>8</a:t>
            </a:fld>
            <a:endParaRPr lang="en-US"/>
          </a:p>
        </p:txBody>
      </p:sp>
    </p:spTree>
    <p:extLst>
      <p:ext uri="{BB962C8B-B14F-4D97-AF65-F5344CB8AC3E}">
        <p14:creationId xmlns:p14="http://schemas.microsoft.com/office/powerpoint/2010/main" val="33589830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75EB4-55BD-FF07-707B-EC7AFEB3DAFD}"/>
              </a:ext>
            </a:extLst>
          </p:cNvPr>
          <p:cNvSpPr>
            <a:spLocks noGrp="1"/>
          </p:cNvSpPr>
          <p:nvPr>
            <p:ph type="ctrTitle"/>
          </p:nvPr>
        </p:nvSpPr>
        <p:spPr>
          <a:xfrm>
            <a:off x="1524000" y="1122363"/>
            <a:ext cx="9144000" cy="2387600"/>
          </a:xfrm>
        </p:spPr>
        <p:txBody>
          <a:bodyPr anchor="b">
            <a:normAutofit/>
          </a:bodyPr>
          <a:lstStyle>
            <a:lvl1pPr algn="ctr">
              <a:defRPr sz="4799" b="1"/>
            </a:lvl1pPr>
          </a:lstStyle>
          <a:p>
            <a:r>
              <a:rPr lang="en-US" dirty="0"/>
              <a:t>Click to edit Master title style</a:t>
            </a:r>
            <a:endParaRPr lang="en-CA" dirty="0"/>
          </a:p>
        </p:txBody>
      </p:sp>
      <p:sp>
        <p:nvSpPr>
          <p:cNvPr id="3" name="Subtitle 2">
            <a:extLst>
              <a:ext uri="{FF2B5EF4-FFF2-40B4-BE49-F238E27FC236}">
                <a16:creationId xmlns:a16="http://schemas.microsoft.com/office/drawing/2014/main" id="{1D3F5022-28C6-6001-C9FC-FC8AF678C88D}"/>
              </a:ext>
            </a:extLst>
          </p:cNvPr>
          <p:cNvSpPr>
            <a:spLocks noGrp="1"/>
          </p:cNvSpPr>
          <p:nvPr>
            <p:ph type="subTitle" idx="1" hasCustomPrompt="1"/>
          </p:nvPr>
        </p:nvSpPr>
        <p:spPr>
          <a:xfrm>
            <a:off x="1524000" y="3602038"/>
            <a:ext cx="9144000" cy="1655762"/>
          </a:xfrm>
        </p:spPr>
        <p:txBody>
          <a:bodyPr/>
          <a:lstStyle>
            <a:lvl1pPr marL="0" indent="0" algn="ctr">
              <a:buNone/>
              <a:defRPr sz="2400">
                <a:solidFill>
                  <a:schemeClr val="tx1">
                    <a:lumMod val="50000"/>
                  </a:schemeClr>
                </a:solidFill>
                <a:latin typeface="+mj-lt"/>
              </a:defRPr>
            </a:lvl1pPr>
            <a:lvl2pPr marL="457086" indent="0" algn="ctr">
              <a:buNone/>
              <a:defRPr sz="2000"/>
            </a:lvl2pPr>
            <a:lvl3pPr marL="914172" indent="0" algn="ctr">
              <a:buNone/>
              <a:defRPr sz="1800"/>
            </a:lvl3pPr>
            <a:lvl4pPr marL="1371257" indent="0" algn="ctr">
              <a:buNone/>
              <a:defRPr sz="1600"/>
            </a:lvl4pPr>
            <a:lvl5pPr marL="1828343" indent="0" algn="ctr">
              <a:buNone/>
              <a:defRPr sz="1600"/>
            </a:lvl5pPr>
            <a:lvl6pPr marL="2285429" indent="0" algn="ctr">
              <a:buNone/>
              <a:defRPr sz="1600"/>
            </a:lvl6pPr>
            <a:lvl7pPr marL="2742514" indent="0" algn="ctr">
              <a:buNone/>
              <a:defRPr sz="1600"/>
            </a:lvl7pPr>
            <a:lvl8pPr marL="3199600" indent="0" algn="ctr">
              <a:buNone/>
              <a:defRPr sz="1600"/>
            </a:lvl8pPr>
            <a:lvl9pPr marL="3656686" indent="0" algn="ctr">
              <a:buNone/>
              <a:defRPr sz="1600"/>
            </a:lvl9pPr>
          </a:lstStyle>
          <a:p>
            <a:r>
              <a:rPr lang="en-US" dirty="0"/>
              <a:t>Click to edit the Master subtitle style</a:t>
            </a:r>
            <a:endParaRPr lang="en-CA" dirty="0"/>
          </a:p>
        </p:txBody>
      </p:sp>
      <p:sp>
        <p:nvSpPr>
          <p:cNvPr id="4" name="Date Placeholder 3">
            <a:extLst>
              <a:ext uri="{FF2B5EF4-FFF2-40B4-BE49-F238E27FC236}">
                <a16:creationId xmlns:a16="http://schemas.microsoft.com/office/drawing/2014/main" id="{77B19145-CC43-70AD-AE55-F16CF256C0AD}"/>
              </a:ext>
            </a:extLst>
          </p:cNvPr>
          <p:cNvSpPr>
            <a:spLocks noGrp="1"/>
          </p:cNvSpPr>
          <p:nvPr>
            <p:ph type="dt" sz="half" idx="10"/>
          </p:nvPr>
        </p:nvSpPr>
        <p:spPr/>
        <p:txBody>
          <a:bodyPr/>
          <a:lstStyle/>
          <a:p>
            <a:fld id="{D1173F5A-C9FA-4839-BCE0-686565265D87}" type="datetimeFigureOut">
              <a:rPr lang="en-CA" smtClean="0"/>
              <a:t>2024-06-10</a:t>
            </a:fld>
            <a:endParaRPr lang="en-CA" dirty="0"/>
          </a:p>
        </p:txBody>
      </p:sp>
      <p:sp>
        <p:nvSpPr>
          <p:cNvPr id="5" name="Footer Placeholder 4">
            <a:extLst>
              <a:ext uri="{FF2B5EF4-FFF2-40B4-BE49-F238E27FC236}">
                <a16:creationId xmlns:a16="http://schemas.microsoft.com/office/drawing/2014/main" id="{2BC3BA22-D996-90EC-AC6B-C4811B1A1F5D}"/>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430970DA-1998-88E4-03D4-916F0E48D4EE}"/>
              </a:ext>
            </a:extLst>
          </p:cNvPr>
          <p:cNvSpPr>
            <a:spLocks noGrp="1"/>
          </p:cNvSpPr>
          <p:nvPr>
            <p:ph type="sldNum" sz="quarter" idx="12"/>
          </p:nvPr>
        </p:nvSpPr>
        <p:spPr/>
        <p:txBody>
          <a:bodyPr/>
          <a:lstStyle/>
          <a:p>
            <a:fld id="{3F067A24-43F2-4732-BADB-673B2C0014C6}" type="slidenum">
              <a:rPr lang="en-CA" smtClean="0"/>
              <a:t>‹#›</a:t>
            </a:fld>
            <a:endParaRPr lang="en-CA"/>
          </a:p>
        </p:txBody>
      </p:sp>
      <p:pic>
        <p:nvPicPr>
          <p:cNvPr id="8" name="Picture 7" descr="A black and white logo&#10;&#10;Description automatically generated">
            <a:extLst>
              <a:ext uri="{FF2B5EF4-FFF2-40B4-BE49-F238E27FC236}">
                <a16:creationId xmlns:a16="http://schemas.microsoft.com/office/drawing/2014/main" id="{F495D33A-CD5C-E592-1139-F07FE166FC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8108" y="2245613"/>
            <a:ext cx="5735783" cy="1332612"/>
          </a:xfrm>
          <a:prstGeom prst="rect">
            <a:avLst/>
          </a:prstGeom>
        </p:spPr>
      </p:pic>
      <p:sp>
        <p:nvSpPr>
          <p:cNvPr id="9" name="Rectangle 8">
            <a:extLst>
              <a:ext uri="{FF2B5EF4-FFF2-40B4-BE49-F238E27FC236}">
                <a16:creationId xmlns:a16="http://schemas.microsoft.com/office/drawing/2014/main" id="{13DDD438-1751-80AF-6D6B-252F876DF15E}"/>
              </a:ext>
            </a:extLst>
          </p:cNvPr>
          <p:cNvSpPr/>
          <p:nvPr userDrawn="1"/>
        </p:nvSpPr>
        <p:spPr>
          <a:xfrm>
            <a:off x="0" y="6311900"/>
            <a:ext cx="12192000" cy="546100"/>
          </a:xfrm>
          <a:prstGeom prst="rect">
            <a:avLst/>
          </a:prstGeom>
          <a:gradFill flip="none" rotWithShape="1">
            <a:gsLst>
              <a:gs pos="34000">
                <a:schemeClr val="tx1"/>
              </a:gs>
              <a:gs pos="100000">
                <a:srgbClr val="23172D"/>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3599" dirty="0"/>
          </a:p>
        </p:txBody>
      </p:sp>
    </p:spTree>
    <p:extLst>
      <p:ext uri="{BB962C8B-B14F-4D97-AF65-F5344CB8AC3E}">
        <p14:creationId xmlns:p14="http://schemas.microsoft.com/office/powerpoint/2010/main" val="1541622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1CB1A-DBD8-FA4B-A357-D5E24E408D48}"/>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8BC9A89-399F-CC3C-4B7A-06467F9AC8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FB43822-9426-A8AD-ACD0-E8CB872C1563}"/>
              </a:ext>
            </a:extLst>
          </p:cNvPr>
          <p:cNvSpPr>
            <a:spLocks noGrp="1"/>
          </p:cNvSpPr>
          <p:nvPr>
            <p:ph type="dt" sz="half" idx="10"/>
          </p:nvPr>
        </p:nvSpPr>
        <p:spPr/>
        <p:txBody>
          <a:bodyPr/>
          <a:lstStyle/>
          <a:p>
            <a:fld id="{D1173F5A-C9FA-4839-BCE0-686565265D87}" type="datetimeFigureOut">
              <a:rPr lang="en-CA" smtClean="0"/>
              <a:t>2024-06-10</a:t>
            </a:fld>
            <a:endParaRPr lang="en-CA"/>
          </a:p>
        </p:txBody>
      </p:sp>
      <p:sp>
        <p:nvSpPr>
          <p:cNvPr id="5" name="Footer Placeholder 4">
            <a:extLst>
              <a:ext uri="{FF2B5EF4-FFF2-40B4-BE49-F238E27FC236}">
                <a16:creationId xmlns:a16="http://schemas.microsoft.com/office/drawing/2014/main" id="{B724BDC2-704C-D854-93FC-58FB5EE685B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17966FB-1905-9FE8-F401-35473A38F34B}"/>
              </a:ext>
            </a:extLst>
          </p:cNvPr>
          <p:cNvSpPr>
            <a:spLocks noGrp="1"/>
          </p:cNvSpPr>
          <p:nvPr>
            <p:ph type="sldNum" sz="quarter" idx="12"/>
          </p:nvPr>
        </p:nvSpPr>
        <p:spPr/>
        <p:txBody>
          <a:bodyPr/>
          <a:lstStyle/>
          <a:p>
            <a:fld id="{3F067A24-43F2-4732-BADB-673B2C0014C6}" type="slidenum">
              <a:rPr lang="en-CA" smtClean="0"/>
              <a:t>‹#›</a:t>
            </a:fld>
            <a:endParaRPr lang="en-CA"/>
          </a:p>
        </p:txBody>
      </p:sp>
      <p:pic>
        <p:nvPicPr>
          <p:cNvPr id="7" name="Picture 6" descr="A logo with a colorful arrow&#10;&#10;Description automatically generated">
            <a:extLst>
              <a:ext uri="{FF2B5EF4-FFF2-40B4-BE49-F238E27FC236}">
                <a16:creationId xmlns:a16="http://schemas.microsoft.com/office/drawing/2014/main" id="{3553F27C-4ABB-2964-216E-1B7A24787DF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349758" y="365126"/>
            <a:ext cx="1324460" cy="1325563"/>
          </a:xfrm>
          <a:prstGeom prst="rect">
            <a:avLst/>
          </a:prstGeom>
        </p:spPr>
      </p:pic>
    </p:spTree>
    <p:extLst>
      <p:ext uri="{BB962C8B-B14F-4D97-AF65-F5344CB8AC3E}">
        <p14:creationId xmlns:p14="http://schemas.microsoft.com/office/powerpoint/2010/main" val="938898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938F39-D38F-FD3B-A64F-66DEEE96391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51BB34B-69DF-DD4B-620A-A1DC52B29B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CC9D2E4-6B9D-9244-0FDD-82E26C7D26E9}"/>
              </a:ext>
            </a:extLst>
          </p:cNvPr>
          <p:cNvSpPr>
            <a:spLocks noGrp="1"/>
          </p:cNvSpPr>
          <p:nvPr>
            <p:ph type="dt" sz="half" idx="10"/>
          </p:nvPr>
        </p:nvSpPr>
        <p:spPr/>
        <p:txBody>
          <a:bodyPr/>
          <a:lstStyle/>
          <a:p>
            <a:fld id="{D1173F5A-C9FA-4839-BCE0-686565265D87}" type="datetimeFigureOut">
              <a:rPr lang="en-CA" smtClean="0"/>
              <a:t>2024-06-10</a:t>
            </a:fld>
            <a:endParaRPr lang="en-CA"/>
          </a:p>
        </p:txBody>
      </p:sp>
      <p:sp>
        <p:nvSpPr>
          <p:cNvPr id="5" name="Footer Placeholder 4">
            <a:extLst>
              <a:ext uri="{FF2B5EF4-FFF2-40B4-BE49-F238E27FC236}">
                <a16:creationId xmlns:a16="http://schemas.microsoft.com/office/drawing/2014/main" id="{FD98858F-29E0-09AD-6DE0-48DC4CA6EAF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E05A8FA-FAA5-5C36-E0AB-7B3BE7422013}"/>
              </a:ext>
            </a:extLst>
          </p:cNvPr>
          <p:cNvSpPr>
            <a:spLocks noGrp="1"/>
          </p:cNvSpPr>
          <p:nvPr>
            <p:ph type="sldNum" sz="quarter" idx="12"/>
          </p:nvPr>
        </p:nvSpPr>
        <p:spPr/>
        <p:txBody>
          <a:bodyPr/>
          <a:lstStyle/>
          <a:p>
            <a:fld id="{3F067A24-43F2-4732-BADB-673B2C0014C6}" type="slidenum">
              <a:rPr lang="en-CA" smtClean="0"/>
              <a:t>‹#›</a:t>
            </a:fld>
            <a:endParaRPr lang="en-CA"/>
          </a:p>
        </p:txBody>
      </p:sp>
      <p:pic>
        <p:nvPicPr>
          <p:cNvPr id="7" name="Picture 6" descr="A logo with a colorful arrow&#10;&#10;Description automatically generated">
            <a:extLst>
              <a:ext uri="{FF2B5EF4-FFF2-40B4-BE49-F238E27FC236}">
                <a16:creationId xmlns:a16="http://schemas.microsoft.com/office/drawing/2014/main" id="{921B6A50-AB5A-F4C7-7D72-62245216514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5400000">
            <a:off x="10603826" y="4851952"/>
            <a:ext cx="1324460" cy="1325563"/>
          </a:xfrm>
          <a:prstGeom prst="rect">
            <a:avLst/>
          </a:prstGeom>
        </p:spPr>
      </p:pic>
    </p:spTree>
    <p:extLst>
      <p:ext uri="{BB962C8B-B14F-4D97-AF65-F5344CB8AC3E}">
        <p14:creationId xmlns:p14="http://schemas.microsoft.com/office/powerpoint/2010/main" val="3028298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299326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75EB4-55BD-FF07-707B-EC7AFEB3DAFD}"/>
              </a:ext>
            </a:extLst>
          </p:cNvPr>
          <p:cNvSpPr>
            <a:spLocks noGrp="1"/>
          </p:cNvSpPr>
          <p:nvPr>
            <p:ph type="ctrTitle"/>
          </p:nvPr>
        </p:nvSpPr>
        <p:spPr>
          <a:xfrm>
            <a:off x="1524000" y="1122363"/>
            <a:ext cx="9144000" cy="2387600"/>
          </a:xfrm>
        </p:spPr>
        <p:txBody>
          <a:bodyPr anchor="b">
            <a:normAutofit/>
          </a:bodyPr>
          <a:lstStyle>
            <a:lvl1pPr algn="ctr">
              <a:defRPr sz="4799" b="1"/>
            </a:lvl1pPr>
          </a:lstStyle>
          <a:p>
            <a:r>
              <a:rPr lang="en-US" dirty="0"/>
              <a:t>Click to edit Master title style</a:t>
            </a:r>
            <a:endParaRPr lang="en-CA" dirty="0"/>
          </a:p>
        </p:txBody>
      </p:sp>
      <p:sp>
        <p:nvSpPr>
          <p:cNvPr id="3" name="Subtitle 2">
            <a:extLst>
              <a:ext uri="{FF2B5EF4-FFF2-40B4-BE49-F238E27FC236}">
                <a16:creationId xmlns:a16="http://schemas.microsoft.com/office/drawing/2014/main" id="{1D3F5022-28C6-6001-C9FC-FC8AF678C88D}"/>
              </a:ext>
            </a:extLst>
          </p:cNvPr>
          <p:cNvSpPr>
            <a:spLocks noGrp="1"/>
          </p:cNvSpPr>
          <p:nvPr>
            <p:ph type="subTitle" idx="1" hasCustomPrompt="1"/>
          </p:nvPr>
        </p:nvSpPr>
        <p:spPr>
          <a:xfrm>
            <a:off x="1524000" y="3602038"/>
            <a:ext cx="9144000" cy="1655763"/>
          </a:xfrm>
        </p:spPr>
        <p:txBody>
          <a:bodyPr/>
          <a:lstStyle>
            <a:lvl1pPr marL="0" indent="0" algn="ctr">
              <a:buNone/>
              <a:defRPr sz="2400">
                <a:solidFill>
                  <a:schemeClr val="tx1">
                    <a:lumMod val="50000"/>
                  </a:schemeClr>
                </a:solidFill>
                <a:latin typeface="+mj-lt"/>
              </a:defRPr>
            </a:lvl1pPr>
            <a:lvl2pPr marL="457075" indent="0" algn="ctr">
              <a:buNone/>
              <a:defRPr sz="2000"/>
            </a:lvl2pPr>
            <a:lvl3pPr marL="914149" indent="0" algn="ctr">
              <a:buNone/>
              <a:defRPr sz="1800"/>
            </a:lvl3pPr>
            <a:lvl4pPr marL="1371223" indent="0" algn="ctr">
              <a:buNone/>
              <a:defRPr sz="1600"/>
            </a:lvl4pPr>
            <a:lvl5pPr marL="1828297" indent="0" algn="ctr">
              <a:buNone/>
              <a:defRPr sz="1600"/>
            </a:lvl5pPr>
            <a:lvl6pPr marL="2285372" indent="0" algn="ctr">
              <a:buNone/>
              <a:defRPr sz="1600"/>
            </a:lvl6pPr>
            <a:lvl7pPr marL="2742445" indent="0" algn="ctr">
              <a:buNone/>
              <a:defRPr sz="1600"/>
            </a:lvl7pPr>
            <a:lvl8pPr marL="3199520" indent="0" algn="ctr">
              <a:buNone/>
              <a:defRPr sz="1600"/>
            </a:lvl8pPr>
            <a:lvl9pPr marL="3656595" indent="0" algn="ctr">
              <a:buNone/>
              <a:defRPr sz="1600"/>
            </a:lvl9pPr>
          </a:lstStyle>
          <a:p>
            <a:r>
              <a:rPr lang="en-US" dirty="0"/>
              <a:t>Click to edit the Master subtitle style</a:t>
            </a:r>
            <a:endParaRPr lang="en-CA" dirty="0"/>
          </a:p>
        </p:txBody>
      </p:sp>
      <p:sp>
        <p:nvSpPr>
          <p:cNvPr id="4" name="Date Placeholder 3">
            <a:extLst>
              <a:ext uri="{FF2B5EF4-FFF2-40B4-BE49-F238E27FC236}">
                <a16:creationId xmlns:a16="http://schemas.microsoft.com/office/drawing/2014/main" id="{77B19145-CC43-70AD-AE55-F16CF256C0AD}"/>
              </a:ext>
            </a:extLst>
          </p:cNvPr>
          <p:cNvSpPr>
            <a:spLocks noGrp="1"/>
          </p:cNvSpPr>
          <p:nvPr>
            <p:ph type="dt" sz="half" idx="10"/>
          </p:nvPr>
        </p:nvSpPr>
        <p:spPr/>
        <p:txBody>
          <a:bodyPr/>
          <a:lstStyle/>
          <a:p>
            <a:fld id="{D1173F5A-C9FA-4839-BCE0-686565265D87}" type="datetimeFigureOut">
              <a:rPr lang="en-CA" smtClean="0"/>
              <a:t>2024-06-10</a:t>
            </a:fld>
            <a:endParaRPr lang="en-CA" dirty="0"/>
          </a:p>
        </p:txBody>
      </p:sp>
      <p:sp>
        <p:nvSpPr>
          <p:cNvPr id="5" name="Footer Placeholder 4">
            <a:extLst>
              <a:ext uri="{FF2B5EF4-FFF2-40B4-BE49-F238E27FC236}">
                <a16:creationId xmlns:a16="http://schemas.microsoft.com/office/drawing/2014/main" id="{2BC3BA22-D996-90EC-AC6B-C4811B1A1F5D}"/>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430970DA-1998-88E4-03D4-916F0E48D4EE}"/>
              </a:ext>
            </a:extLst>
          </p:cNvPr>
          <p:cNvSpPr>
            <a:spLocks noGrp="1"/>
          </p:cNvSpPr>
          <p:nvPr>
            <p:ph type="sldNum" sz="quarter" idx="12"/>
          </p:nvPr>
        </p:nvSpPr>
        <p:spPr/>
        <p:txBody>
          <a:bodyPr/>
          <a:lstStyle/>
          <a:p>
            <a:fld id="{3F067A24-43F2-4732-BADB-673B2C0014C6}" type="slidenum">
              <a:rPr lang="en-CA" smtClean="0"/>
              <a:t>‹#›</a:t>
            </a:fld>
            <a:endParaRPr lang="en-CA"/>
          </a:p>
        </p:txBody>
      </p:sp>
      <p:pic>
        <p:nvPicPr>
          <p:cNvPr id="8" name="Picture 7" descr="A black and white logo&#10;&#10;Description automatically generated">
            <a:extLst>
              <a:ext uri="{FF2B5EF4-FFF2-40B4-BE49-F238E27FC236}">
                <a16:creationId xmlns:a16="http://schemas.microsoft.com/office/drawing/2014/main" id="{F495D33A-CD5C-E592-1139-F07FE166FC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147" y="363983"/>
            <a:ext cx="5735783" cy="1332612"/>
          </a:xfrm>
          <a:prstGeom prst="rect">
            <a:avLst/>
          </a:prstGeom>
        </p:spPr>
      </p:pic>
      <p:sp>
        <p:nvSpPr>
          <p:cNvPr id="9" name="Rectangle 8">
            <a:extLst>
              <a:ext uri="{FF2B5EF4-FFF2-40B4-BE49-F238E27FC236}">
                <a16:creationId xmlns:a16="http://schemas.microsoft.com/office/drawing/2014/main" id="{13DDD438-1751-80AF-6D6B-252F876DF15E}"/>
              </a:ext>
            </a:extLst>
          </p:cNvPr>
          <p:cNvSpPr/>
          <p:nvPr userDrawn="1"/>
        </p:nvSpPr>
        <p:spPr>
          <a:xfrm>
            <a:off x="0" y="6311901"/>
            <a:ext cx="12192000" cy="546100"/>
          </a:xfrm>
          <a:prstGeom prst="rect">
            <a:avLst/>
          </a:prstGeom>
          <a:gradFill flip="none" rotWithShape="1">
            <a:gsLst>
              <a:gs pos="34000">
                <a:schemeClr val="tx1"/>
              </a:gs>
              <a:gs pos="100000">
                <a:srgbClr val="23172D"/>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Tree>
    <p:extLst>
      <p:ext uri="{BB962C8B-B14F-4D97-AF65-F5344CB8AC3E}">
        <p14:creationId xmlns:p14="http://schemas.microsoft.com/office/powerpoint/2010/main" val="1624065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5E756-F79A-D93D-66BB-CB2B642361F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2AE0DA4-8EB7-78F5-18A3-A868362711DD}"/>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A6BE831E-FE67-0AE4-B931-8853034F317D}"/>
              </a:ext>
            </a:extLst>
          </p:cNvPr>
          <p:cNvSpPr>
            <a:spLocks noGrp="1"/>
          </p:cNvSpPr>
          <p:nvPr>
            <p:ph type="dt" sz="half" idx="10"/>
          </p:nvPr>
        </p:nvSpPr>
        <p:spPr/>
        <p:txBody>
          <a:bodyPr/>
          <a:lstStyle/>
          <a:p>
            <a:fld id="{D1173F5A-C9FA-4839-BCE0-686565265D87}" type="datetimeFigureOut">
              <a:rPr lang="en-CA" smtClean="0"/>
              <a:t>2024-06-10</a:t>
            </a:fld>
            <a:endParaRPr lang="en-CA"/>
          </a:p>
        </p:txBody>
      </p:sp>
      <p:sp>
        <p:nvSpPr>
          <p:cNvPr id="5" name="Footer Placeholder 4">
            <a:extLst>
              <a:ext uri="{FF2B5EF4-FFF2-40B4-BE49-F238E27FC236}">
                <a16:creationId xmlns:a16="http://schemas.microsoft.com/office/drawing/2014/main" id="{4CA47368-CF69-8A5B-D120-B14BAE56A4E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BD31FD9-E13F-D6BF-2782-9929C202326E}"/>
              </a:ext>
            </a:extLst>
          </p:cNvPr>
          <p:cNvSpPr>
            <a:spLocks noGrp="1"/>
          </p:cNvSpPr>
          <p:nvPr>
            <p:ph type="sldNum" sz="quarter" idx="12"/>
          </p:nvPr>
        </p:nvSpPr>
        <p:spPr/>
        <p:txBody>
          <a:bodyPr/>
          <a:lstStyle/>
          <a:p>
            <a:fld id="{3F067A24-43F2-4732-BADB-673B2C0014C6}" type="slidenum">
              <a:rPr lang="en-CA" smtClean="0"/>
              <a:t>‹#›</a:t>
            </a:fld>
            <a:endParaRPr lang="en-CA"/>
          </a:p>
        </p:txBody>
      </p:sp>
      <p:sp>
        <p:nvSpPr>
          <p:cNvPr id="9" name="Rectangle 8">
            <a:extLst>
              <a:ext uri="{FF2B5EF4-FFF2-40B4-BE49-F238E27FC236}">
                <a16:creationId xmlns:a16="http://schemas.microsoft.com/office/drawing/2014/main" id="{6171CA2F-FEB8-1664-3CD0-750F1D3B597B}"/>
              </a:ext>
            </a:extLst>
          </p:cNvPr>
          <p:cNvSpPr/>
          <p:nvPr userDrawn="1"/>
        </p:nvSpPr>
        <p:spPr>
          <a:xfrm>
            <a:off x="0" y="6311901"/>
            <a:ext cx="12192000" cy="546100"/>
          </a:xfrm>
          <a:prstGeom prst="rect">
            <a:avLst/>
          </a:prstGeom>
          <a:gradFill flip="none" rotWithShape="1">
            <a:gsLst>
              <a:gs pos="34000">
                <a:schemeClr val="tx1"/>
              </a:gs>
              <a:gs pos="97000">
                <a:srgbClr val="23172D"/>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Tree>
    <p:extLst>
      <p:ext uri="{BB962C8B-B14F-4D97-AF65-F5344CB8AC3E}">
        <p14:creationId xmlns:p14="http://schemas.microsoft.com/office/powerpoint/2010/main" val="1597255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E23FC-5676-66D4-8010-4CB468D39D0E}"/>
              </a:ext>
            </a:extLst>
          </p:cNvPr>
          <p:cNvSpPr>
            <a:spLocks noGrp="1"/>
          </p:cNvSpPr>
          <p:nvPr>
            <p:ph type="title"/>
          </p:nvPr>
        </p:nvSpPr>
        <p:spPr>
          <a:xfrm>
            <a:off x="831851" y="1709741"/>
            <a:ext cx="10515600" cy="2852737"/>
          </a:xfrm>
        </p:spPr>
        <p:txBody>
          <a:bodyPr anchor="b">
            <a:normAutofit/>
          </a:bodyPr>
          <a:lstStyle>
            <a:lvl1pPr>
              <a:defRPr sz="4799"/>
            </a:lvl1p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BEA39F9F-8E91-0FF6-7865-1FDD3999008E}"/>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075" indent="0">
              <a:buNone/>
              <a:defRPr sz="2000">
                <a:solidFill>
                  <a:schemeClr val="tx1">
                    <a:tint val="75000"/>
                  </a:schemeClr>
                </a:solidFill>
              </a:defRPr>
            </a:lvl2pPr>
            <a:lvl3pPr marL="914149" indent="0">
              <a:buNone/>
              <a:defRPr sz="1800">
                <a:solidFill>
                  <a:schemeClr val="tx1">
                    <a:tint val="75000"/>
                  </a:schemeClr>
                </a:solidFill>
              </a:defRPr>
            </a:lvl3pPr>
            <a:lvl4pPr marL="1371223" indent="0">
              <a:buNone/>
              <a:defRPr sz="1600">
                <a:solidFill>
                  <a:schemeClr val="tx1">
                    <a:tint val="75000"/>
                  </a:schemeClr>
                </a:solidFill>
              </a:defRPr>
            </a:lvl4pPr>
            <a:lvl5pPr marL="1828297" indent="0">
              <a:buNone/>
              <a:defRPr sz="1600">
                <a:solidFill>
                  <a:schemeClr val="tx1">
                    <a:tint val="75000"/>
                  </a:schemeClr>
                </a:solidFill>
              </a:defRPr>
            </a:lvl5pPr>
            <a:lvl6pPr marL="2285372" indent="0">
              <a:buNone/>
              <a:defRPr sz="1600">
                <a:solidFill>
                  <a:schemeClr val="tx1">
                    <a:tint val="75000"/>
                  </a:schemeClr>
                </a:solidFill>
              </a:defRPr>
            </a:lvl6pPr>
            <a:lvl7pPr marL="2742445" indent="0">
              <a:buNone/>
              <a:defRPr sz="1600">
                <a:solidFill>
                  <a:schemeClr val="tx1">
                    <a:tint val="75000"/>
                  </a:schemeClr>
                </a:solidFill>
              </a:defRPr>
            </a:lvl7pPr>
            <a:lvl8pPr marL="3199520" indent="0">
              <a:buNone/>
              <a:defRPr sz="1600">
                <a:solidFill>
                  <a:schemeClr val="tx1">
                    <a:tint val="75000"/>
                  </a:schemeClr>
                </a:solidFill>
              </a:defRPr>
            </a:lvl8pPr>
            <a:lvl9pPr marL="3656595"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C52881D8-F114-B9AA-D306-1C2A7E1D038A}"/>
              </a:ext>
            </a:extLst>
          </p:cNvPr>
          <p:cNvSpPr>
            <a:spLocks noGrp="1"/>
          </p:cNvSpPr>
          <p:nvPr>
            <p:ph type="dt" sz="half" idx="10"/>
          </p:nvPr>
        </p:nvSpPr>
        <p:spPr/>
        <p:txBody>
          <a:bodyPr/>
          <a:lstStyle/>
          <a:p>
            <a:fld id="{D1173F5A-C9FA-4839-BCE0-686565265D87}" type="datetimeFigureOut">
              <a:rPr lang="en-CA" smtClean="0"/>
              <a:t>2024-06-10</a:t>
            </a:fld>
            <a:endParaRPr lang="en-CA"/>
          </a:p>
        </p:txBody>
      </p:sp>
      <p:sp>
        <p:nvSpPr>
          <p:cNvPr id="5" name="Footer Placeholder 4">
            <a:extLst>
              <a:ext uri="{FF2B5EF4-FFF2-40B4-BE49-F238E27FC236}">
                <a16:creationId xmlns:a16="http://schemas.microsoft.com/office/drawing/2014/main" id="{116CC3F1-6080-B03E-0766-5A44DCA5C50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A5F8448-AB9D-8120-51C7-176667454CD7}"/>
              </a:ext>
            </a:extLst>
          </p:cNvPr>
          <p:cNvSpPr>
            <a:spLocks noGrp="1"/>
          </p:cNvSpPr>
          <p:nvPr>
            <p:ph type="sldNum" sz="quarter" idx="12"/>
          </p:nvPr>
        </p:nvSpPr>
        <p:spPr/>
        <p:txBody>
          <a:bodyPr/>
          <a:lstStyle/>
          <a:p>
            <a:fld id="{3F067A24-43F2-4732-BADB-673B2C0014C6}" type="slidenum">
              <a:rPr lang="en-CA" smtClean="0"/>
              <a:t>‹#›</a:t>
            </a:fld>
            <a:endParaRPr lang="en-CA"/>
          </a:p>
        </p:txBody>
      </p:sp>
      <p:pic>
        <p:nvPicPr>
          <p:cNvPr id="7" name="Picture 6" descr="A black and white logo&#10;&#10;Description automatically generated">
            <a:extLst>
              <a:ext uri="{FF2B5EF4-FFF2-40B4-BE49-F238E27FC236}">
                <a16:creationId xmlns:a16="http://schemas.microsoft.com/office/drawing/2014/main" id="{87306A77-7417-7D8F-D7E4-6DF77BD821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147" y="363983"/>
            <a:ext cx="5735783" cy="1332612"/>
          </a:xfrm>
          <a:prstGeom prst="rect">
            <a:avLst/>
          </a:prstGeom>
        </p:spPr>
      </p:pic>
      <p:sp>
        <p:nvSpPr>
          <p:cNvPr id="8" name="Rectangle 7">
            <a:extLst>
              <a:ext uri="{FF2B5EF4-FFF2-40B4-BE49-F238E27FC236}">
                <a16:creationId xmlns:a16="http://schemas.microsoft.com/office/drawing/2014/main" id="{58CA4958-31A2-8D08-CCF4-DAF4A54EBF88}"/>
              </a:ext>
            </a:extLst>
          </p:cNvPr>
          <p:cNvSpPr/>
          <p:nvPr userDrawn="1"/>
        </p:nvSpPr>
        <p:spPr>
          <a:xfrm>
            <a:off x="0" y="6311901"/>
            <a:ext cx="12192000" cy="546100"/>
          </a:xfrm>
          <a:prstGeom prst="rect">
            <a:avLst/>
          </a:prstGeom>
          <a:gradFill>
            <a:gsLst>
              <a:gs pos="82000">
                <a:schemeClr val="accent3">
                  <a:alpha val="71000"/>
                </a:schemeClr>
              </a:gs>
              <a:gs pos="0">
                <a:schemeClr val="tx1"/>
              </a:gs>
              <a:gs pos="23000">
                <a:schemeClr val="accent1"/>
              </a:gs>
              <a:gs pos="69000">
                <a:schemeClr val="tx2"/>
              </a:gs>
              <a:gs pos="97000">
                <a:schemeClr val="tx1"/>
              </a:gs>
            </a:gsLst>
            <a:path path="circle">
              <a:fillToRect l="50000" t="50000" r="50000" b="5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Tree>
    <p:extLst>
      <p:ext uri="{BB962C8B-B14F-4D97-AF65-F5344CB8AC3E}">
        <p14:creationId xmlns:p14="http://schemas.microsoft.com/office/powerpoint/2010/main" val="2474790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E0061-7549-03A0-5B67-231290E3D412}"/>
              </a:ext>
            </a:extLst>
          </p:cNvPr>
          <p:cNvSpPr>
            <a:spLocks noGrp="1"/>
          </p:cNvSpPr>
          <p:nvPr>
            <p:ph type="title"/>
          </p:nvPr>
        </p:nvSpPr>
        <p:spPr/>
        <p:txBody>
          <a:body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8A38070F-77D2-4C6E-ACC5-627EF558805E}"/>
              </a:ext>
            </a:extLst>
          </p:cNvPr>
          <p:cNvSpPr>
            <a:spLocks noGrp="1"/>
          </p:cNvSpPr>
          <p:nvPr>
            <p:ph sz="half" idx="1"/>
          </p:nvPr>
        </p:nvSpPr>
        <p:spPr>
          <a:xfrm>
            <a:off x="838200" y="1825625"/>
            <a:ext cx="5181600" cy="43513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a:extLst>
              <a:ext uri="{FF2B5EF4-FFF2-40B4-BE49-F238E27FC236}">
                <a16:creationId xmlns:a16="http://schemas.microsoft.com/office/drawing/2014/main" id="{54BF152F-6B50-1050-387C-68C9F1B2BD7A}"/>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E4B59E54-492C-18B6-300D-FD0FA1489D47}"/>
              </a:ext>
            </a:extLst>
          </p:cNvPr>
          <p:cNvSpPr>
            <a:spLocks noGrp="1"/>
          </p:cNvSpPr>
          <p:nvPr>
            <p:ph type="dt" sz="half" idx="10"/>
          </p:nvPr>
        </p:nvSpPr>
        <p:spPr/>
        <p:txBody>
          <a:bodyPr/>
          <a:lstStyle/>
          <a:p>
            <a:fld id="{D1173F5A-C9FA-4839-BCE0-686565265D87}" type="datetimeFigureOut">
              <a:rPr lang="en-CA" smtClean="0"/>
              <a:t>2024-06-10</a:t>
            </a:fld>
            <a:endParaRPr lang="en-CA"/>
          </a:p>
        </p:txBody>
      </p:sp>
      <p:sp>
        <p:nvSpPr>
          <p:cNvPr id="6" name="Footer Placeholder 5">
            <a:extLst>
              <a:ext uri="{FF2B5EF4-FFF2-40B4-BE49-F238E27FC236}">
                <a16:creationId xmlns:a16="http://schemas.microsoft.com/office/drawing/2014/main" id="{D6271ECA-89B8-F4A3-0F42-D0A57191400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6A0EFD9-F5C5-449C-D127-A721E218E636}"/>
              </a:ext>
            </a:extLst>
          </p:cNvPr>
          <p:cNvSpPr>
            <a:spLocks noGrp="1"/>
          </p:cNvSpPr>
          <p:nvPr>
            <p:ph type="sldNum" sz="quarter" idx="12"/>
          </p:nvPr>
        </p:nvSpPr>
        <p:spPr/>
        <p:txBody>
          <a:bodyPr/>
          <a:lstStyle/>
          <a:p>
            <a:fld id="{3F067A24-43F2-4732-BADB-673B2C0014C6}" type="slidenum">
              <a:rPr lang="en-CA" smtClean="0"/>
              <a:t>‹#›</a:t>
            </a:fld>
            <a:endParaRPr lang="en-CA"/>
          </a:p>
        </p:txBody>
      </p:sp>
      <p:sp>
        <p:nvSpPr>
          <p:cNvPr id="9" name="Rectangle 8">
            <a:extLst>
              <a:ext uri="{FF2B5EF4-FFF2-40B4-BE49-F238E27FC236}">
                <a16:creationId xmlns:a16="http://schemas.microsoft.com/office/drawing/2014/main" id="{F50C7C69-7C49-37F6-8CE8-0752E1ADD6A7}"/>
              </a:ext>
            </a:extLst>
          </p:cNvPr>
          <p:cNvSpPr/>
          <p:nvPr userDrawn="1"/>
        </p:nvSpPr>
        <p:spPr>
          <a:xfrm>
            <a:off x="0" y="6311901"/>
            <a:ext cx="12192000" cy="546100"/>
          </a:xfrm>
          <a:prstGeom prst="rect">
            <a:avLst/>
          </a:prstGeom>
          <a:gradFill>
            <a:gsLst>
              <a:gs pos="82000">
                <a:schemeClr val="accent3">
                  <a:alpha val="71000"/>
                </a:schemeClr>
              </a:gs>
              <a:gs pos="0">
                <a:schemeClr val="tx1"/>
              </a:gs>
              <a:gs pos="23000">
                <a:schemeClr val="accent1"/>
              </a:gs>
              <a:gs pos="69000">
                <a:schemeClr val="tx2"/>
              </a:gs>
              <a:gs pos="97000">
                <a:schemeClr val="tx1"/>
              </a:gs>
            </a:gsLst>
            <a:path path="circle">
              <a:fillToRect l="50000" t="50000" r="50000" b="5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Tree>
    <p:extLst>
      <p:ext uri="{BB962C8B-B14F-4D97-AF65-F5344CB8AC3E}">
        <p14:creationId xmlns:p14="http://schemas.microsoft.com/office/powerpoint/2010/main" val="2173986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C33B8-F5C8-9D64-287F-B01386EB25A8}"/>
              </a:ext>
            </a:extLst>
          </p:cNvPr>
          <p:cNvSpPr>
            <a:spLocks noGrp="1"/>
          </p:cNvSpPr>
          <p:nvPr>
            <p:ph type="title"/>
          </p:nvPr>
        </p:nvSpPr>
        <p:spPr>
          <a:xfrm>
            <a:off x="839788" y="365126"/>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BB88D49-1B9B-30AA-BCE0-8416ACF65B1B}"/>
              </a:ext>
            </a:extLst>
          </p:cNvPr>
          <p:cNvSpPr>
            <a:spLocks noGrp="1"/>
          </p:cNvSpPr>
          <p:nvPr>
            <p:ph type="body" idx="1"/>
          </p:nvPr>
        </p:nvSpPr>
        <p:spPr>
          <a:xfrm>
            <a:off x="839789" y="1681163"/>
            <a:ext cx="5157787" cy="823912"/>
          </a:xfrm>
        </p:spPr>
        <p:txBody>
          <a:bodyPr anchor="b"/>
          <a:lstStyle>
            <a:lvl1pPr marL="0" indent="0">
              <a:buNone/>
              <a:defRPr sz="2400" b="1"/>
            </a:lvl1pPr>
            <a:lvl2pPr marL="457075" indent="0">
              <a:buNone/>
              <a:defRPr sz="2000" b="1"/>
            </a:lvl2pPr>
            <a:lvl3pPr marL="914149" indent="0">
              <a:buNone/>
              <a:defRPr sz="1800" b="1"/>
            </a:lvl3pPr>
            <a:lvl4pPr marL="1371223" indent="0">
              <a:buNone/>
              <a:defRPr sz="1600" b="1"/>
            </a:lvl4pPr>
            <a:lvl5pPr marL="1828297" indent="0">
              <a:buNone/>
              <a:defRPr sz="1600" b="1"/>
            </a:lvl5pPr>
            <a:lvl6pPr marL="2285372" indent="0">
              <a:buNone/>
              <a:defRPr sz="1600" b="1"/>
            </a:lvl6pPr>
            <a:lvl7pPr marL="2742445" indent="0">
              <a:buNone/>
              <a:defRPr sz="1600" b="1"/>
            </a:lvl7pPr>
            <a:lvl8pPr marL="3199520" indent="0">
              <a:buNone/>
              <a:defRPr sz="1600" b="1"/>
            </a:lvl8pPr>
            <a:lvl9pPr marL="3656595"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6A77DE-3F56-93EA-3161-1CBF2F0320F4}"/>
              </a:ext>
            </a:extLst>
          </p:cNvPr>
          <p:cNvSpPr>
            <a:spLocks noGrp="1"/>
          </p:cNvSpPr>
          <p:nvPr>
            <p:ph sz="half" idx="2"/>
          </p:nvPr>
        </p:nvSpPr>
        <p:spPr>
          <a:xfrm>
            <a:off x="839789" y="2505075"/>
            <a:ext cx="5157787" cy="3684588"/>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Text Placeholder 4">
            <a:extLst>
              <a:ext uri="{FF2B5EF4-FFF2-40B4-BE49-F238E27FC236}">
                <a16:creationId xmlns:a16="http://schemas.microsoft.com/office/drawing/2014/main" id="{05E7478F-0D8A-B1A8-284B-A6B43103F091}"/>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075" indent="0">
              <a:buNone/>
              <a:defRPr sz="2000" b="1"/>
            </a:lvl2pPr>
            <a:lvl3pPr marL="914149" indent="0">
              <a:buNone/>
              <a:defRPr sz="1800" b="1"/>
            </a:lvl3pPr>
            <a:lvl4pPr marL="1371223" indent="0">
              <a:buNone/>
              <a:defRPr sz="1600" b="1"/>
            </a:lvl4pPr>
            <a:lvl5pPr marL="1828297" indent="0">
              <a:buNone/>
              <a:defRPr sz="1600" b="1"/>
            </a:lvl5pPr>
            <a:lvl6pPr marL="2285372" indent="0">
              <a:buNone/>
              <a:defRPr sz="1600" b="1"/>
            </a:lvl6pPr>
            <a:lvl7pPr marL="2742445" indent="0">
              <a:buNone/>
              <a:defRPr sz="1600" b="1"/>
            </a:lvl7pPr>
            <a:lvl8pPr marL="3199520" indent="0">
              <a:buNone/>
              <a:defRPr sz="1600" b="1"/>
            </a:lvl8pPr>
            <a:lvl9pPr marL="3656595"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CF5239-B7DD-69B0-4E1F-577A1FEFB5AC}"/>
              </a:ext>
            </a:extLst>
          </p:cNvPr>
          <p:cNvSpPr>
            <a:spLocks noGrp="1"/>
          </p:cNvSpPr>
          <p:nvPr>
            <p:ph sz="quarter" idx="4"/>
          </p:nvPr>
        </p:nvSpPr>
        <p:spPr>
          <a:xfrm>
            <a:off x="6172201" y="2505075"/>
            <a:ext cx="5183188" cy="3684588"/>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Date Placeholder 6">
            <a:extLst>
              <a:ext uri="{FF2B5EF4-FFF2-40B4-BE49-F238E27FC236}">
                <a16:creationId xmlns:a16="http://schemas.microsoft.com/office/drawing/2014/main" id="{4A38CF0F-B83B-C38B-9861-A1D0D7B35644}"/>
              </a:ext>
            </a:extLst>
          </p:cNvPr>
          <p:cNvSpPr>
            <a:spLocks noGrp="1"/>
          </p:cNvSpPr>
          <p:nvPr>
            <p:ph type="dt" sz="half" idx="10"/>
          </p:nvPr>
        </p:nvSpPr>
        <p:spPr/>
        <p:txBody>
          <a:bodyPr/>
          <a:lstStyle/>
          <a:p>
            <a:fld id="{D1173F5A-C9FA-4839-BCE0-686565265D87}" type="datetimeFigureOut">
              <a:rPr lang="en-CA" smtClean="0"/>
              <a:t>2024-06-10</a:t>
            </a:fld>
            <a:endParaRPr lang="en-CA"/>
          </a:p>
        </p:txBody>
      </p:sp>
      <p:sp>
        <p:nvSpPr>
          <p:cNvPr id="8" name="Footer Placeholder 7">
            <a:extLst>
              <a:ext uri="{FF2B5EF4-FFF2-40B4-BE49-F238E27FC236}">
                <a16:creationId xmlns:a16="http://schemas.microsoft.com/office/drawing/2014/main" id="{602A334A-11E6-A6A5-8AB4-34F6D060FA0C}"/>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C32E47CB-9F9B-BFCE-C5E5-06060AA60372}"/>
              </a:ext>
            </a:extLst>
          </p:cNvPr>
          <p:cNvSpPr>
            <a:spLocks noGrp="1"/>
          </p:cNvSpPr>
          <p:nvPr>
            <p:ph type="sldNum" sz="quarter" idx="12"/>
          </p:nvPr>
        </p:nvSpPr>
        <p:spPr/>
        <p:txBody>
          <a:bodyPr/>
          <a:lstStyle/>
          <a:p>
            <a:fld id="{3F067A24-43F2-4732-BADB-673B2C0014C6}" type="slidenum">
              <a:rPr lang="en-CA" smtClean="0"/>
              <a:t>‹#›</a:t>
            </a:fld>
            <a:endParaRPr lang="en-CA"/>
          </a:p>
        </p:txBody>
      </p:sp>
      <p:sp>
        <p:nvSpPr>
          <p:cNvPr id="11" name="Rectangle 10">
            <a:extLst>
              <a:ext uri="{FF2B5EF4-FFF2-40B4-BE49-F238E27FC236}">
                <a16:creationId xmlns:a16="http://schemas.microsoft.com/office/drawing/2014/main" id="{BD6E85A9-E35C-37CB-5B9A-C6FEEE3A8AC0}"/>
              </a:ext>
            </a:extLst>
          </p:cNvPr>
          <p:cNvSpPr/>
          <p:nvPr userDrawn="1"/>
        </p:nvSpPr>
        <p:spPr>
          <a:xfrm>
            <a:off x="0" y="6311901"/>
            <a:ext cx="12192000" cy="546100"/>
          </a:xfrm>
          <a:prstGeom prst="rect">
            <a:avLst/>
          </a:prstGeom>
          <a:gradFill>
            <a:gsLst>
              <a:gs pos="82000">
                <a:schemeClr val="accent3">
                  <a:alpha val="71000"/>
                </a:schemeClr>
              </a:gs>
              <a:gs pos="0">
                <a:schemeClr val="tx1"/>
              </a:gs>
              <a:gs pos="23000">
                <a:schemeClr val="accent1"/>
              </a:gs>
              <a:gs pos="69000">
                <a:schemeClr val="tx2"/>
              </a:gs>
              <a:gs pos="97000">
                <a:schemeClr val="tx1"/>
              </a:gs>
            </a:gsLst>
            <a:path path="circle">
              <a:fillToRect l="50000" t="50000" r="50000" b="5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Tree>
    <p:extLst>
      <p:ext uri="{BB962C8B-B14F-4D97-AF65-F5344CB8AC3E}">
        <p14:creationId xmlns:p14="http://schemas.microsoft.com/office/powerpoint/2010/main" val="780065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8FBED-3AC7-3837-20B0-2121AA9C9F66}"/>
              </a:ext>
            </a:extLst>
          </p:cNvPr>
          <p:cNvSpPr>
            <a:spLocks noGrp="1"/>
          </p:cNvSpPr>
          <p:nvPr>
            <p:ph type="title"/>
          </p:nvPr>
        </p:nvSpPr>
        <p:spPr/>
        <p:txBody>
          <a:bodyPr/>
          <a:lstStyle/>
          <a:p>
            <a:r>
              <a:rPr lang="en-US" dirty="0"/>
              <a:t>Click to edit Master title style</a:t>
            </a:r>
            <a:endParaRPr lang="en-CA" dirty="0"/>
          </a:p>
        </p:txBody>
      </p:sp>
      <p:sp>
        <p:nvSpPr>
          <p:cNvPr id="3" name="Date Placeholder 2">
            <a:extLst>
              <a:ext uri="{FF2B5EF4-FFF2-40B4-BE49-F238E27FC236}">
                <a16:creationId xmlns:a16="http://schemas.microsoft.com/office/drawing/2014/main" id="{4D8959C8-89C0-EF5B-FD1C-9A1FE181A9A4}"/>
              </a:ext>
            </a:extLst>
          </p:cNvPr>
          <p:cNvSpPr>
            <a:spLocks noGrp="1"/>
          </p:cNvSpPr>
          <p:nvPr>
            <p:ph type="dt" sz="half" idx="10"/>
          </p:nvPr>
        </p:nvSpPr>
        <p:spPr/>
        <p:txBody>
          <a:bodyPr/>
          <a:lstStyle/>
          <a:p>
            <a:fld id="{D1173F5A-C9FA-4839-BCE0-686565265D87}" type="datetimeFigureOut">
              <a:rPr lang="en-CA" smtClean="0"/>
              <a:t>2024-06-10</a:t>
            </a:fld>
            <a:endParaRPr lang="en-CA"/>
          </a:p>
        </p:txBody>
      </p:sp>
      <p:sp>
        <p:nvSpPr>
          <p:cNvPr id="4" name="Footer Placeholder 3">
            <a:extLst>
              <a:ext uri="{FF2B5EF4-FFF2-40B4-BE49-F238E27FC236}">
                <a16:creationId xmlns:a16="http://schemas.microsoft.com/office/drawing/2014/main" id="{BCB4DB98-9EED-80C6-A875-8DE5CFAE453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5797A2FF-C8E0-FBC9-BA82-61462BB93795}"/>
              </a:ext>
            </a:extLst>
          </p:cNvPr>
          <p:cNvSpPr>
            <a:spLocks noGrp="1"/>
          </p:cNvSpPr>
          <p:nvPr>
            <p:ph type="sldNum" sz="quarter" idx="12"/>
          </p:nvPr>
        </p:nvSpPr>
        <p:spPr/>
        <p:txBody>
          <a:bodyPr/>
          <a:lstStyle/>
          <a:p>
            <a:fld id="{3F067A24-43F2-4732-BADB-673B2C0014C6}" type="slidenum">
              <a:rPr lang="en-CA" smtClean="0"/>
              <a:t>‹#›</a:t>
            </a:fld>
            <a:endParaRPr lang="en-CA"/>
          </a:p>
        </p:txBody>
      </p:sp>
      <p:sp>
        <p:nvSpPr>
          <p:cNvPr id="7" name="Rectangle 6">
            <a:extLst>
              <a:ext uri="{FF2B5EF4-FFF2-40B4-BE49-F238E27FC236}">
                <a16:creationId xmlns:a16="http://schemas.microsoft.com/office/drawing/2014/main" id="{E9034C3B-862E-7077-E537-416DBC607695}"/>
              </a:ext>
            </a:extLst>
          </p:cNvPr>
          <p:cNvSpPr/>
          <p:nvPr userDrawn="1"/>
        </p:nvSpPr>
        <p:spPr>
          <a:xfrm>
            <a:off x="0" y="6311901"/>
            <a:ext cx="12192000" cy="546100"/>
          </a:xfrm>
          <a:prstGeom prst="rect">
            <a:avLst/>
          </a:prstGeom>
          <a:gradFill>
            <a:gsLst>
              <a:gs pos="82000">
                <a:schemeClr val="accent3">
                  <a:alpha val="71000"/>
                </a:schemeClr>
              </a:gs>
              <a:gs pos="0">
                <a:schemeClr val="tx1"/>
              </a:gs>
              <a:gs pos="23000">
                <a:schemeClr val="accent1"/>
              </a:gs>
              <a:gs pos="69000">
                <a:schemeClr val="tx2"/>
              </a:gs>
              <a:gs pos="97000">
                <a:schemeClr val="tx1"/>
              </a:gs>
            </a:gsLst>
            <a:path path="circle">
              <a:fillToRect l="50000" t="50000" r="50000" b="5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Tree>
    <p:extLst>
      <p:ext uri="{BB962C8B-B14F-4D97-AF65-F5344CB8AC3E}">
        <p14:creationId xmlns:p14="http://schemas.microsoft.com/office/powerpoint/2010/main" val="17100324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102ACA-AF2E-E07D-D3C7-B554C9C08F01}"/>
              </a:ext>
            </a:extLst>
          </p:cNvPr>
          <p:cNvSpPr>
            <a:spLocks noGrp="1"/>
          </p:cNvSpPr>
          <p:nvPr>
            <p:ph type="dt" sz="half" idx="10"/>
          </p:nvPr>
        </p:nvSpPr>
        <p:spPr/>
        <p:txBody>
          <a:bodyPr/>
          <a:lstStyle/>
          <a:p>
            <a:fld id="{D1173F5A-C9FA-4839-BCE0-686565265D87}" type="datetimeFigureOut">
              <a:rPr lang="en-CA" smtClean="0"/>
              <a:t>2024-06-10</a:t>
            </a:fld>
            <a:endParaRPr lang="en-CA"/>
          </a:p>
        </p:txBody>
      </p:sp>
      <p:sp>
        <p:nvSpPr>
          <p:cNvPr id="3" name="Footer Placeholder 2">
            <a:extLst>
              <a:ext uri="{FF2B5EF4-FFF2-40B4-BE49-F238E27FC236}">
                <a16:creationId xmlns:a16="http://schemas.microsoft.com/office/drawing/2014/main" id="{88039920-6ED3-DBBA-62F1-90597427D2FC}"/>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535CED7B-712A-4D21-F4B4-62A154F927F6}"/>
              </a:ext>
            </a:extLst>
          </p:cNvPr>
          <p:cNvSpPr>
            <a:spLocks noGrp="1"/>
          </p:cNvSpPr>
          <p:nvPr>
            <p:ph type="sldNum" sz="quarter" idx="12"/>
          </p:nvPr>
        </p:nvSpPr>
        <p:spPr/>
        <p:txBody>
          <a:bodyPr/>
          <a:lstStyle/>
          <a:p>
            <a:fld id="{3F067A24-43F2-4732-BADB-673B2C0014C6}" type="slidenum">
              <a:rPr lang="en-CA" smtClean="0"/>
              <a:t>‹#›</a:t>
            </a:fld>
            <a:endParaRPr lang="en-CA"/>
          </a:p>
        </p:txBody>
      </p:sp>
      <p:sp>
        <p:nvSpPr>
          <p:cNvPr id="6" name="Rectangle 5">
            <a:extLst>
              <a:ext uri="{FF2B5EF4-FFF2-40B4-BE49-F238E27FC236}">
                <a16:creationId xmlns:a16="http://schemas.microsoft.com/office/drawing/2014/main" id="{25B1A8E8-0C1C-FB09-8CA4-3143B757190F}"/>
              </a:ext>
            </a:extLst>
          </p:cNvPr>
          <p:cNvSpPr/>
          <p:nvPr userDrawn="1"/>
        </p:nvSpPr>
        <p:spPr>
          <a:xfrm>
            <a:off x="0" y="6311901"/>
            <a:ext cx="12192000" cy="546100"/>
          </a:xfrm>
          <a:prstGeom prst="rect">
            <a:avLst/>
          </a:prstGeom>
          <a:gradFill flip="none" rotWithShape="1">
            <a:gsLst>
              <a:gs pos="34000">
                <a:schemeClr val="tx1"/>
              </a:gs>
              <a:gs pos="97000">
                <a:srgbClr val="23172D"/>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Tree>
    <p:extLst>
      <p:ext uri="{BB962C8B-B14F-4D97-AF65-F5344CB8AC3E}">
        <p14:creationId xmlns:p14="http://schemas.microsoft.com/office/powerpoint/2010/main" val="2626323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5E756-F79A-D93D-66BB-CB2B642361F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2AE0DA4-8EB7-78F5-18A3-A868362711DD}"/>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A6BE831E-FE67-0AE4-B931-8853034F317D}"/>
              </a:ext>
            </a:extLst>
          </p:cNvPr>
          <p:cNvSpPr>
            <a:spLocks noGrp="1"/>
          </p:cNvSpPr>
          <p:nvPr>
            <p:ph type="dt" sz="half" idx="10"/>
          </p:nvPr>
        </p:nvSpPr>
        <p:spPr/>
        <p:txBody>
          <a:bodyPr/>
          <a:lstStyle/>
          <a:p>
            <a:fld id="{D1173F5A-C9FA-4839-BCE0-686565265D87}" type="datetimeFigureOut">
              <a:rPr lang="en-CA" smtClean="0"/>
              <a:t>2024-06-10</a:t>
            </a:fld>
            <a:endParaRPr lang="en-CA"/>
          </a:p>
        </p:txBody>
      </p:sp>
      <p:sp>
        <p:nvSpPr>
          <p:cNvPr id="5" name="Footer Placeholder 4">
            <a:extLst>
              <a:ext uri="{FF2B5EF4-FFF2-40B4-BE49-F238E27FC236}">
                <a16:creationId xmlns:a16="http://schemas.microsoft.com/office/drawing/2014/main" id="{4CA47368-CF69-8A5B-D120-B14BAE56A4E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BD31FD9-E13F-D6BF-2782-9929C202326E}"/>
              </a:ext>
            </a:extLst>
          </p:cNvPr>
          <p:cNvSpPr>
            <a:spLocks noGrp="1"/>
          </p:cNvSpPr>
          <p:nvPr>
            <p:ph type="sldNum" sz="quarter" idx="12"/>
          </p:nvPr>
        </p:nvSpPr>
        <p:spPr/>
        <p:txBody>
          <a:bodyPr/>
          <a:lstStyle/>
          <a:p>
            <a:fld id="{3F067A24-43F2-4732-BADB-673B2C0014C6}" type="slidenum">
              <a:rPr lang="en-CA" smtClean="0"/>
              <a:t>‹#›</a:t>
            </a:fld>
            <a:endParaRPr lang="en-CA"/>
          </a:p>
        </p:txBody>
      </p:sp>
      <p:pic>
        <p:nvPicPr>
          <p:cNvPr id="8" name="Picture 7" descr="A logo with a colorful arrow&#10;&#10;Description automatically generated">
            <a:extLst>
              <a:ext uri="{FF2B5EF4-FFF2-40B4-BE49-F238E27FC236}">
                <a16:creationId xmlns:a16="http://schemas.microsoft.com/office/drawing/2014/main" id="{56BB1C9C-7160-2627-DBB7-77C62F9F48B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349758" y="365126"/>
            <a:ext cx="1324460" cy="1325563"/>
          </a:xfrm>
          <a:prstGeom prst="rect">
            <a:avLst/>
          </a:prstGeom>
        </p:spPr>
      </p:pic>
      <p:sp>
        <p:nvSpPr>
          <p:cNvPr id="9" name="Rectangle 8">
            <a:extLst>
              <a:ext uri="{FF2B5EF4-FFF2-40B4-BE49-F238E27FC236}">
                <a16:creationId xmlns:a16="http://schemas.microsoft.com/office/drawing/2014/main" id="{6171CA2F-FEB8-1664-3CD0-750F1D3B597B}"/>
              </a:ext>
            </a:extLst>
          </p:cNvPr>
          <p:cNvSpPr/>
          <p:nvPr userDrawn="1"/>
        </p:nvSpPr>
        <p:spPr>
          <a:xfrm>
            <a:off x="0" y="6311900"/>
            <a:ext cx="12192000" cy="546100"/>
          </a:xfrm>
          <a:prstGeom prst="rect">
            <a:avLst/>
          </a:prstGeom>
          <a:gradFill flip="none" rotWithShape="1">
            <a:gsLst>
              <a:gs pos="34000">
                <a:schemeClr val="tx1"/>
              </a:gs>
              <a:gs pos="97000">
                <a:srgbClr val="23172D"/>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3599" dirty="0"/>
          </a:p>
        </p:txBody>
      </p:sp>
    </p:spTree>
    <p:extLst>
      <p:ext uri="{BB962C8B-B14F-4D97-AF65-F5344CB8AC3E}">
        <p14:creationId xmlns:p14="http://schemas.microsoft.com/office/powerpoint/2010/main" val="415651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59B48-EDFB-AC84-FA23-9B190C29B2A7}"/>
              </a:ext>
            </a:extLst>
          </p:cNvPr>
          <p:cNvSpPr>
            <a:spLocks noGrp="1"/>
          </p:cNvSpPr>
          <p:nvPr>
            <p:ph type="title"/>
          </p:nvPr>
        </p:nvSpPr>
        <p:spPr>
          <a:xfrm>
            <a:off x="839789" y="457200"/>
            <a:ext cx="3932237" cy="1600200"/>
          </a:xfrm>
        </p:spPr>
        <p:txBody>
          <a:bodyPr anchor="b"/>
          <a:lstStyle>
            <a:lvl1pPr>
              <a:defRPr sz="3199"/>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C853228E-93FE-B9CB-9865-BF53F56BA2D6}"/>
              </a:ext>
            </a:extLst>
          </p:cNvPr>
          <p:cNvSpPr>
            <a:spLocks noGrp="1"/>
          </p:cNvSpPr>
          <p:nvPr>
            <p:ph idx="1"/>
          </p:nvPr>
        </p:nvSpPr>
        <p:spPr>
          <a:xfrm>
            <a:off x="4977606" y="1801092"/>
            <a:ext cx="6374607" cy="4064721"/>
          </a:xfrm>
        </p:spPr>
        <p:txBody>
          <a:bodyPr/>
          <a:lstStyle>
            <a:lvl1pPr>
              <a:defRPr sz="3199"/>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Text Placeholder 3">
            <a:extLst>
              <a:ext uri="{FF2B5EF4-FFF2-40B4-BE49-F238E27FC236}">
                <a16:creationId xmlns:a16="http://schemas.microsoft.com/office/drawing/2014/main" id="{ABCCB9B3-01D8-63CF-68B2-E764DDCB4AA1}"/>
              </a:ext>
            </a:extLst>
          </p:cNvPr>
          <p:cNvSpPr>
            <a:spLocks noGrp="1"/>
          </p:cNvSpPr>
          <p:nvPr>
            <p:ph type="body" sz="half" idx="2"/>
          </p:nvPr>
        </p:nvSpPr>
        <p:spPr>
          <a:xfrm>
            <a:off x="839789" y="2057401"/>
            <a:ext cx="3932237" cy="3811588"/>
          </a:xfrm>
        </p:spPr>
        <p:txBody>
          <a:bodyPr/>
          <a:lstStyle>
            <a:lvl1pPr marL="0" indent="0">
              <a:buNone/>
              <a:defRPr sz="1600"/>
            </a:lvl1pPr>
            <a:lvl2pPr marL="457075" indent="0">
              <a:buNone/>
              <a:defRPr sz="1400"/>
            </a:lvl2pPr>
            <a:lvl3pPr marL="914149" indent="0">
              <a:buNone/>
              <a:defRPr sz="1200"/>
            </a:lvl3pPr>
            <a:lvl4pPr marL="1371223" indent="0">
              <a:buNone/>
              <a:defRPr sz="1000"/>
            </a:lvl4pPr>
            <a:lvl5pPr marL="1828297" indent="0">
              <a:buNone/>
              <a:defRPr sz="1000"/>
            </a:lvl5pPr>
            <a:lvl6pPr marL="2285372" indent="0">
              <a:buNone/>
              <a:defRPr sz="1000"/>
            </a:lvl6pPr>
            <a:lvl7pPr marL="2742445" indent="0">
              <a:buNone/>
              <a:defRPr sz="1000"/>
            </a:lvl7pPr>
            <a:lvl8pPr marL="3199520" indent="0">
              <a:buNone/>
              <a:defRPr sz="1000"/>
            </a:lvl8pPr>
            <a:lvl9pPr marL="3656595"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EB2B50-3A90-1EDD-8F68-F8956BD32937}"/>
              </a:ext>
            </a:extLst>
          </p:cNvPr>
          <p:cNvSpPr>
            <a:spLocks noGrp="1"/>
          </p:cNvSpPr>
          <p:nvPr>
            <p:ph type="dt" sz="half" idx="10"/>
          </p:nvPr>
        </p:nvSpPr>
        <p:spPr/>
        <p:txBody>
          <a:bodyPr/>
          <a:lstStyle/>
          <a:p>
            <a:fld id="{D1173F5A-C9FA-4839-BCE0-686565265D87}" type="datetimeFigureOut">
              <a:rPr lang="en-CA" smtClean="0"/>
              <a:t>2024-06-10</a:t>
            </a:fld>
            <a:endParaRPr lang="en-CA"/>
          </a:p>
        </p:txBody>
      </p:sp>
      <p:sp>
        <p:nvSpPr>
          <p:cNvPr id="6" name="Footer Placeholder 5">
            <a:extLst>
              <a:ext uri="{FF2B5EF4-FFF2-40B4-BE49-F238E27FC236}">
                <a16:creationId xmlns:a16="http://schemas.microsoft.com/office/drawing/2014/main" id="{0E0AB170-B85A-5EDF-6073-D44FB94C80A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01FAEFF-75CC-3782-25C6-7208C346B907}"/>
              </a:ext>
            </a:extLst>
          </p:cNvPr>
          <p:cNvSpPr>
            <a:spLocks noGrp="1"/>
          </p:cNvSpPr>
          <p:nvPr>
            <p:ph type="sldNum" sz="quarter" idx="12"/>
          </p:nvPr>
        </p:nvSpPr>
        <p:spPr/>
        <p:txBody>
          <a:bodyPr/>
          <a:lstStyle/>
          <a:p>
            <a:fld id="{3F067A24-43F2-4732-BADB-673B2C0014C6}" type="slidenum">
              <a:rPr lang="en-CA" smtClean="0"/>
              <a:t>‹#›</a:t>
            </a:fld>
            <a:endParaRPr lang="en-CA"/>
          </a:p>
        </p:txBody>
      </p:sp>
      <p:sp>
        <p:nvSpPr>
          <p:cNvPr id="9" name="Rectangle 8">
            <a:extLst>
              <a:ext uri="{FF2B5EF4-FFF2-40B4-BE49-F238E27FC236}">
                <a16:creationId xmlns:a16="http://schemas.microsoft.com/office/drawing/2014/main" id="{55F10B3C-CD94-1974-5C41-CB78743667AF}"/>
              </a:ext>
            </a:extLst>
          </p:cNvPr>
          <p:cNvSpPr/>
          <p:nvPr userDrawn="1"/>
        </p:nvSpPr>
        <p:spPr>
          <a:xfrm>
            <a:off x="0" y="6311901"/>
            <a:ext cx="12192000" cy="546100"/>
          </a:xfrm>
          <a:prstGeom prst="rect">
            <a:avLst/>
          </a:prstGeom>
          <a:gradFill flip="none" rotWithShape="1">
            <a:gsLst>
              <a:gs pos="34000">
                <a:schemeClr val="tx1"/>
              </a:gs>
              <a:gs pos="97000">
                <a:srgbClr val="23172D"/>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Tree>
    <p:extLst>
      <p:ext uri="{BB962C8B-B14F-4D97-AF65-F5344CB8AC3E}">
        <p14:creationId xmlns:p14="http://schemas.microsoft.com/office/powerpoint/2010/main" val="33355585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56552-B51A-1AA6-354B-1DAD2CF8ED97}"/>
              </a:ext>
            </a:extLst>
          </p:cNvPr>
          <p:cNvSpPr>
            <a:spLocks noGrp="1"/>
          </p:cNvSpPr>
          <p:nvPr>
            <p:ph type="title"/>
          </p:nvPr>
        </p:nvSpPr>
        <p:spPr>
          <a:xfrm>
            <a:off x="839789" y="457200"/>
            <a:ext cx="3932237" cy="1600200"/>
          </a:xfrm>
        </p:spPr>
        <p:txBody>
          <a:bodyPr anchor="b"/>
          <a:lstStyle>
            <a:lvl1pPr>
              <a:defRPr sz="3199"/>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85129BC-87B8-3DC5-9B61-2DE1C6F0FC52}"/>
              </a:ext>
            </a:extLst>
          </p:cNvPr>
          <p:cNvSpPr>
            <a:spLocks noGrp="1"/>
          </p:cNvSpPr>
          <p:nvPr>
            <p:ph type="pic" idx="1"/>
          </p:nvPr>
        </p:nvSpPr>
        <p:spPr>
          <a:xfrm>
            <a:off x="5180012" y="1698771"/>
            <a:ext cx="6172200" cy="4290868"/>
          </a:xfrm>
        </p:spPr>
        <p:txBody>
          <a:bodyPr/>
          <a:lstStyle>
            <a:lvl1pPr marL="0" indent="0">
              <a:buNone/>
              <a:defRPr sz="3199"/>
            </a:lvl1pPr>
            <a:lvl2pPr marL="457075" indent="0">
              <a:buNone/>
              <a:defRPr sz="2800"/>
            </a:lvl2pPr>
            <a:lvl3pPr marL="914149" indent="0">
              <a:buNone/>
              <a:defRPr sz="2400"/>
            </a:lvl3pPr>
            <a:lvl4pPr marL="1371223" indent="0">
              <a:buNone/>
              <a:defRPr sz="2000"/>
            </a:lvl4pPr>
            <a:lvl5pPr marL="1828297" indent="0">
              <a:buNone/>
              <a:defRPr sz="2000"/>
            </a:lvl5pPr>
            <a:lvl6pPr marL="2285372" indent="0">
              <a:buNone/>
              <a:defRPr sz="2000"/>
            </a:lvl6pPr>
            <a:lvl7pPr marL="2742445" indent="0">
              <a:buNone/>
              <a:defRPr sz="2000"/>
            </a:lvl7pPr>
            <a:lvl8pPr marL="3199520" indent="0">
              <a:buNone/>
              <a:defRPr sz="2000"/>
            </a:lvl8pPr>
            <a:lvl9pPr marL="3656595" indent="0">
              <a:buNone/>
              <a:defRPr sz="2000"/>
            </a:lvl9pPr>
          </a:lstStyle>
          <a:p>
            <a:endParaRPr lang="en-CA"/>
          </a:p>
        </p:txBody>
      </p:sp>
      <p:sp>
        <p:nvSpPr>
          <p:cNvPr id="4" name="Text Placeholder 3">
            <a:extLst>
              <a:ext uri="{FF2B5EF4-FFF2-40B4-BE49-F238E27FC236}">
                <a16:creationId xmlns:a16="http://schemas.microsoft.com/office/drawing/2014/main" id="{30124108-6D46-4A26-3E43-085160DC8F39}"/>
              </a:ext>
            </a:extLst>
          </p:cNvPr>
          <p:cNvSpPr>
            <a:spLocks noGrp="1"/>
          </p:cNvSpPr>
          <p:nvPr>
            <p:ph type="body" sz="half" idx="2"/>
          </p:nvPr>
        </p:nvSpPr>
        <p:spPr>
          <a:xfrm>
            <a:off x="839789" y="2057401"/>
            <a:ext cx="3932237" cy="3811588"/>
          </a:xfrm>
        </p:spPr>
        <p:txBody>
          <a:bodyPr/>
          <a:lstStyle>
            <a:lvl1pPr marL="0" indent="0">
              <a:buNone/>
              <a:defRPr sz="1600"/>
            </a:lvl1pPr>
            <a:lvl2pPr marL="457075" indent="0">
              <a:buNone/>
              <a:defRPr sz="1400"/>
            </a:lvl2pPr>
            <a:lvl3pPr marL="914149" indent="0">
              <a:buNone/>
              <a:defRPr sz="1200"/>
            </a:lvl3pPr>
            <a:lvl4pPr marL="1371223" indent="0">
              <a:buNone/>
              <a:defRPr sz="1000"/>
            </a:lvl4pPr>
            <a:lvl5pPr marL="1828297" indent="0">
              <a:buNone/>
              <a:defRPr sz="1000"/>
            </a:lvl5pPr>
            <a:lvl6pPr marL="2285372" indent="0">
              <a:buNone/>
              <a:defRPr sz="1000"/>
            </a:lvl6pPr>
            <a:lvl7pPr marL="2742445" indent="0">
              <a:buNone/>
              <a:defRPr sz="1000"/>
            </a:lvl7pPr>
            <a:lvl8pPr marL="3199520" indent="0">
              <a:buNone/>
              <a:defRPr sz="1000"/>
            </a:lvl8pPr>
            <a:lvl9pPr marL="3656595"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BEA7A1-A608-4A02-25E3-A0811855EF9E}"/>
              </a:ext>
            </a:extLst>
          </p:cNvPr>
          <p:cNvSpPr>
            <a:spLocks noGrp="1"/>
          </p:cNvSpPr>
          <p:nvPr>
            <p:ph type="dt" sz="half" idx="10"/>
          </p:nvPr>
        </p:nvSpPr>
        <p:spPr/>
        <p:txBody>
          <a:bodyPr/>
          <a:lstStyle/>
          <a:p>
            <a:fld id="{D1173F5A-C9FA-4839-BCE0-686565265D87}" type="datetimeFigureOut">
              <a:rPr lang="en-CA" smtClean="0"/>
              <a:t>2024-06-10</a:t>
            </a:fld>
            <a:endParaRPr lang="en-CA"/>
          </a:p>
        </p:txBody>
      </p:sp>
      <p:sp>
        <p:nvSpPr>
          <p:cNvPr id="6" name="Footer Placeholder 5">
            <a:extLst>
              <a:ext uri="{FF2B5EF4-FFF2-40B4-BE49-F238E27FC236}">
                <a16:creationId xmlns:a16="http://schemas.microsoft.com/office/drawing/2014/main" id="{C911CFF9-AC02-DA9C-F070-236D4D3228B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07BCF19-743F-8539-A65F-7DD23911FF84}"/>
              </a:ext>
            </a:extLst>
          </p:cNvPr>
          <p:cNvSpPr>
            <a:spLocks noGrp="1"/>
          </p:cNvSpPr>
          <p:nvPr>
            <p:ph type="sldNum" sz="quarter" idx="12"/>
          </p:nvPr>
        </p:nvSpPr>
        <p:spPr/>
        <p:txBody>
          <a:bodyPr/>
          <a:lstStyle/>
          <a:p>
            <a:fld id="{3F067A24-43F2-4732-BADB-673B2C0014C6}" type="slidenum">
              <a:rPr lang="en-CA" smtClean="0"/>
              <a:t>‹#›</a:t>
            </a:fld>
            <a:endParaRPr lang="en-CA"/>
          </a:p>
        </p:txBody>
      </p:sp>
      <p:sp>
        <p:nvSpPr>
          <p:cNvPr id="9" name="Rectangle 8">
            <a:extLst>
              <a:ext uri="{FF2B5EF4-FFF2-40B4-BE49-F238E27FC236}">
                <a16:creationId xmlns:a16="http://schemas.microsoft.com/office/drawing/2014/main" id="{F6F78AA2-DF2A-823E-5B7E-7ABF33DD7BEB}"/>
              </a:ext>
            </a:extLst>
          </p:cNvPr>
          <p:cNvSpPr/>
          <p:nvPr userDrawn="1"/>
        </p:nvSpPr>
        <p:spPr>
          <a:xfrm>
            <a:off x="0" y="6311901"/>
            <a:ext cx="12192000" cy="546100"/>
          </a:xfrm>
          <a:prstGeom prst="rect">
            <a:avLst/>
          </a:prstGeom>
          <a:gradFill>
            <a:gsLst>
              <a:gs pos="82000">
                <a:schemeClr val="accent3">
                  <a:alpha val="71000"/>
                </a:schemeClr>
              </a:gs>
              <a:gs pos="0">
                <a:schemeClr val="tx1"/>
              </a:gs>
              <a:gs pos="23000">
                <a:schemeClr val="accent1"/>
              </a:gs>
              <a:gs pos="69000">
                <a:schemeClr val="tx2"/>
              </a:gs>
              <a:gs pos="97000">
                <a:schemeClr val="tx1"/>
              </a:gs>
            </a:gsLst>
            <a:path path="circle">
              <a:fillToRect l="50000" t="50000" r="50000" b="5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Tree>
    <p:extLst>
      <p:ext uri="{BB962C8B-B14F-4D97-AF65-F5344CB8AC3E}">
        <p14:creationId xmlns:p14="http://schemas.microsoft.com/office/powerpoint/2010/main" val="2068669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1CB1A-DBD8-FA4B-A357-D5E24E408D48}"/>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8BC9A89-399F-CC3C-4B7A-06467F9AC8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FB43822-9426-A8AD-ACD0-E8CB872C1563}"/>
              </a:ext>
            </a:extLst>
          </p:cNvPr>
          <p:cNvSpPr>
            <a:spLocks noGrp="1"/>
          </p:cNvSpPr>
          <p:nvPr>
            <p:ph type="dt" sz="half" idx="10"/>
          </p:nvPr>
        </p:nvSpPr>
        <p:spPr/>
        <p:txBody>
          <a:bodyPr/>
          <a:lstStyle/>
          <a:p>
            <a:fld id="{D1173F5A-C9FA-4839-BCE0-686565265D87}" type="datetimeFigureOut">
              <a:rPr lang="en-CA" smtClean="0"/>
              <a:t>2024-06-10</a:t>
            </a:fld>
            <a:endParaRPr lang="en-CA"/>
          </a:p>
        </p:txBody>
      </p:sp>
      <p:sp>
        <p:nvSpPr>
          <p:cNvPr id="5" name="Footer Placeholder 4">
            <a:extLst>
              <a:ext uri="{FF2B5EF4-FFF2-40B4-BE49-F238E27FC236}">
                <a16:creationId xmlns:a16="http://schemas.microsoft.com/office/drawing/2014/main" id="{B724BDC2-704C-D854-93FC-58FB5EE685B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17966FB-1905-9FE8-F401-35473A38F34B}"/>
              </a:ext>
            </a:extLst>
          </p:cNvPr>
          <p:cNvSpPr>
            <a:spLocks noGrp="1"/>
          </p:cNvSpPr>
          <p:nvPr>
            <p:ph type="sldNum" sz="quarter" idx="12"/>
          </p:nvPr>
        </p:nvSpPr>
        <p:spPr/>
        <p:txBody>
          <a:bodyPr/>
          <a:lstStyle/>
          <a:p>
            <a:fld id="{3F067A24-43F2-4732-BADB-673B2C0014C6}" type="slidenum">
              <a:rPr lang="en-CA" smtClean="0"/>
              <a:t>‹#›</a:t>
            </a:fld>
            <a:endParaRPr lang="en-CA"/>
          </a:p>
        </p:txBody>
      </p:sp>
    </p:spTree>
    <p:extLst>
      <p:ext uri="{BB962C8B-B14F-4D97-AF65-F5344CB8AC3E}">
        <p14:creationId xmlns:p14="http://schemas.microsoft.com/office/powerpoint/2010/main" val="34222544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938F39-D38F-FD3B-A64F-66DEEE963918}"/>
              </a:ext>
            </a:extLst>
          </p:cNvPr>
          <p:cNvSpPr>
            <a:spLocks noGrp="1"/>
          </p:cNvSpPr>
          <p:nvPr>
            <p:ph type="title" orient="vert"/>
          </p:nvPr>
        </p:nvSpPr>
        <p:spPr>
          <a:xfrm>
            <a:off x="8724901" y="365127"/>
            <a:ext cx="2628900" cy="5811839"/>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51BB34B-69DF-DD4B-620A-A1DC52B29B0B}"/>
              </a:ext>
            </a:extLst>
          </p:cNvPr>
          <p:cNvSpPr>
            <a:spLocks noGrp="1"/>
          </p:cNvSpPr>
          <p:nvPr>
            <p:ph type="body" orient="vert" idx="1"/>
          </p:nvPr>
        </p:nvSpPr>
        <p:spPr>
          <a:xfrm>
            <a:off x="838201" y="365127"/>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CC9D2E4-6B9D-9244-0FDD-82E26C7D26E9}"/>
              </a:ext>
            </a:extLst>
          </p:cNvPr>
          <p:cNvSpPr>
            <a:spLocks noGrp="1"/>
          </p:cNvSpPr>
          <p:nvPr>
            <p:ph type="dt" sz="half" idx="10"/>
          </p:nvPr>
        </p:nvSpPr>
        <p:spPr/>
        <p:txBody>
          <a:bodyPr/>
          <a:lstStyle/>
          <a:p>
            <a:fld id="{D1173F5A-C9FA-4839-BCE0-686565265D87}" type="datetimeFigureOut">
              <a:rPr lang="en-CA" smtClean="0"/>
              <a:t>2024-06-10</a:t>
            </a:fld>
            <a:endParaRPr lang="en-CA"/>
          </a:p>
        </p:txBody>
      </p:sp>
      <p:sp>
        <p:nvSpPr>
          <p:cNvPr id="5" name="Footer Placeholder 4">
            <a:extLst>
              <a:ext uri="{FF2B5EF4-FFF2-40B4-BE49-F238E27FC236}">
                <a16:creationId xmlns:a16="http://schemas.microsoft.com/office/drawing/2014/main" id="{FD98858F-29E0-09AD-6DE0-48DC4CA6EAF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E05A8FA-FAA5-5C36-E0AB-7B3BE7422013}"/>
              </a:ext>
            </a:extLst>
          </p:cNvPr>
          <p:cNvSpPr>
            <a:spLocks noGrp="1"/>
          </p:cNvSpPr>
          <p:nvPr>
            <p:ph type="sldNum" sz="quarter" idx="12"/>
          </p:nvPr>
        </p:nvSpPr>
        <p:spPr/>
        <p:txBody>
          <a:bodyPr/>
          <a:lstStyle/>
          <a:p>
            <a:fld id="{3F067A24-43F2-4732-BADB-673B2C0014C6}" type="slidenum">
              <a:rPr lang="en-CA" smtClean="0"/>
              <a:t>‹#›</a:t>
            </a:fld>
            <a:endParaRPr lang="en-CA"/>
          </a:p>
        </p:txBody>
      </p:sp>
    </p:spTree>
    <p:extLst>
      <p:ext uri="{BB962C8B-B14F-4D97-AF65-F5344CB8AC3E}">
        <p14:creationId xmlns:p14="http://schemas.microsoft.com/office/powerpoint/2010/main" val="23433023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General Slide">
    <p:spTree>
      <p:nvGrpSpPr>
        <p:cNvPr id="1" name=""/>
        <p:cNvGrpSpPr/>
        <p:nvPr/>
      </p:nvGrpSpPr>
      <p:grpSpPr>
        <a:xfrm>
          <a:off x="0" y="0"/>
          <a:ext cx="0" cy="0"/>
          <a:chOff x="0" y="0"/>
          <a:chExt cx="0" cy="0"/>
        </a:xfrm>
      </p:grpSpPr>
      <p:sp>
        <p:nvSpPr>
          <p:cNvPr id="4" name="Picture Placeholder 13"/>
          <p:cNvSpPr>
            <a:spLocks noGrp="1"/>
          </p:cNvSpPr>
          <p:nvPr>
            <p:ph type="pic" sz="quarter" idx="22"/>
          </p:nvPr>
        </p:nvSpPr>
        <p:spPr>
          <a:xfrm>
            <a:off x="0" y="1713226"/>
            <a:ext cx="12192000" cy="2892228"/>
          </a:xfrm>
          <a:solidFill>
            <a:schemeClr val="bg1">
              <a:lumMod val="95000"/>
            </a:schemeClr>
          </a:solidFill>
          <a:effectLst/>
        </p:spPr>
        <p:txBody>
          <a:bodyPr>
            <a:normAutofit/>
          </a:bodyPr>
          <a:lstStyle>
            <a:lvl1pPr marL="0" indent="0">
              <a:buNone/>
              <a:defRPr sz="1400" b="1">
                <a:ln>
                  <a:noFill/>
                </a:ln>
                <a:solidFill>
                  <a:schemeClr val="tx2"/>
                </a:solidFill>
                <a:latin typeface="Roboto" charset="0"/>
                <a:ea typeface="Roboto" charset="0"/>
                <a:cs typeface="Roboto" charset="0"/>
              </a:defRPr>
            </a:lvl1pPr>
          </a:lstStyle>
          <a:p>
            <a:endParaRPr lang="en-US" dirty="0"/>
          </a:p>
        </p:txBody>
      </p:sp>
    </p:spTree>
    <p:extLst>
      <p:ext uri="{BB962C8B-B14F-4D97-AF65-F5344CB8AC3E}">
        <p14:creationId xmlns:p14="http://schemas.microsoft.com/office/powerpoint/2010/main" val="27412911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General Slide">
    <p:spTree>
      <p:nvGrpSpPr>
        <p:cNvPr id="1" name=""/>
        <p:cNvGrpSpPr/>
        <p:nvPr/>
      </p:nvGrpSpPr>
      <p:grpSpPr>
        <a:xfrm>
          <a:off x="0" y="0"/>
          <a:ext cx="0" cy="0"/>
          <a:chOff x="0" y="0"/>
          <a:chExt cx="0" cy="0"/>
        </a:xfrm>
      </p:grpSpPr>
      <p:sp>
        <p:nvSpPr>
          <p:cNvPr id="3" name="Picture Placeholder 13"/>
          <p:cNvSpPr>
            <a:spLocks noGrp="1"/>
          </p:cNvSpPr>
          <p:nvPr>
            <p:ph type="pic" sz="quarter" idx="23"/>
          </p:nvPr>
        </p:nvSpPr>
        <p:spPr>
          <a:xfrm>
            <a:off x="0" y="0"/>
            <a:ext cx="12192000" cy="3668751"/>
          </a:xfrm>
          <a:solidFill>
            <a:schemeClr val="bg1">
              <a:lumMod val="95000"/>
            </a:schemeClr>
          </a:solidFill>
          <a:effectLst/>
        </p:spPr>
        <p:txBody>
          <a:bodyPr>
            <a:normAutofit/>
          </a:bodyPr>
          <a:lstStyle>
            <a:lvl1pPr marL="0" indent="0">
              <a:buNone/>
              <a:defRPr sz="1400" b="1">
                <a:ln>
                  <a:noFill/>
                </a:ln>
                <a:solidFill>
                  <a:schemeClr val="tx2"/>
                </a:solidFill>
                <a:latin typeface="Roboto" charset="0"/>
                <a:ea typeface="Roboto" charset="0"/>
                <a:cs typeface="Roboto" charset="0"/>
              </a:defRPr>
            </a:lvl1pPr>
          </a:lstStyle>
          <a:p>
            <a:endParaRPr lang="en-US" dirty="0"/>
          </a:p>
        </p:txBody>
      </p:sp>
    </p:spTree>
    <p:extLst>
      <p:ext uri="{BB962C8B-B14F-4D97-AF65-F5344CB8AC3E}">
        <p14:creationId xmlns:p14="http://schemas.microsoft.com/office/powerpoint/2010/main" val="378035774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Big Background with image">
    <p:spTree>
      <p:nvGrpSpPr>
        <p:cNvPr id="1" name=""/>
        <p:cNvGrpSpPr/>
        <p:nvPr/>
      </p:nvGrpSpPr>
      <p:grpSpPr>
        <a:xfrm>
          <a:off x="0" y="0"/>
          <a:ext cx="0" cy="0"/>
          <a:chOff x="0" y="0"/>
          <a:chExt cx="0" cy="0"/>
        </a:xfrm>
      </p:grpSpPr>
      <p:sp>
        <p:nvSpPr>
          <p:cNvPr id="12" name="Picture Placeholder 11"/>
          <p:cNvSpPr>
            <a:spLocks noGrp="1"/>
          </p:cNvSpPr>
          <p:nvPr>
            <p:ph type="pic" sz="quarter" idx="23"/>
          </p:nvPr>
        </p:nvSpPr>
        <p:spPr>
          <a:xfrm>
            <a:off x="1" y="0"/>
            <a:ext cx="9699525" cy="6858000"/>
          </a:xfrm>
          <a:custGeom>
            <a:avLst/>
            <a:gdLst>
              <a:gd name="connsiteX0" fmla="*/ 0 w 19393999"/>
              <a:gd name="connsiteY0" fmla="*/ 0 h 13715999"/>
              <a:gd name="connsiteX1" fmla="*/ 19393999 w 19393999"/>
              <a:gd name="connsiteY1" fmla="*/ 0 h 13715999"/>
              <a:gd name="connsiteX2" fmla="*/ 13782907 w 19393999"/>
              <a:gd name="connsiteY2" fmla="*/ 13715999 h 13715999"/>
              <a:gd name="connsiteX3" fmla="*/ 0 w 19393999"/>
              <a:gd name="connsiteY3" fmla="*/ 13715999 h 13715999"/>
            </a:gdLst>
            <a:ahLst/>
            <a:cxnLst>
              <a:cxn ang="0">
                <a:pos x="connsiteX0" y="connsiteY0"/>
              </a:cxn>
              <a:cxn ang="0">
                <a:pos x="connsiteX1" y="connsiteY1"/>
              </a:cxn>
              <a:cxn ang="0">
                <a:pos x="connsiteX2" y="connsiteY2"/>
              </a:cxn>
              <a:cxn ang="0">
                <a:pos x="connsiteX3" y="connsiteY3"/>
              </a:cxn>
            </a:cxnLst>
            <a:rect l="l" t="t" r="r" b="b"/>
            <a:pathLst>
              <a:path w="19393999" h="13715999">
                <a:moveTo>
                  <a:pt x="0" y="0"/>
                </a:moveTo>
                <a:lnTo>
                  <a:pt x="19393999" y="0"/>
                </a:lnTo>
                <a:lnTo>
                  <a:pt x="13782907" y="13715999"/>
                </a:lnTo>
                <a:lnTo>
                  <a:pt x="0" y="13715999"/>
                </a:lnTo>
                <a:close/>
              </a:path>
            </a:pathLst>
          </a:custGeom>
          <a:solidFill>
            <a:schemeClr val="bg1">
              <a:lumMod val="95000"/>
            </a:schemeClr>
          </a:solidFill>
          <a:effectLst/>
        </p:spPr>
        <p:txBody>
          <a:bodyPr wrap="square">
            <a:noAutofit/>
          </a:bodyPr>
          <a:lstStyle>
            <a:lvl1pPr marL="0" indent="0">
              <a:buNone/>
              <a:defRPr sz="1400" b="1">
                <a:ln>
                  <a:noFill/>
                </a:ln>
                <a:solidFill>
                  <a:schemeClr val="tx2"/>
                </a:solidFill>
                <a:latin typeface="Roboto" charset="0"/>
                <a:ea typeface="Roboto" charset="0"/>
                <a:cs typeface="Roboto" charset="0"/>
              </a:defRPr>
            </a:lvl1pPr>
          </a:lstStyle>
          <a:p>
            <a:endParaRPr lang="en-US" dirty="0"/>
          </a:p>
        </p:txBody>
      </p:sp>
      <p:sp>
        <p:nvSpPr>
          <p:cNvPr id="13" name="Rectangle 12"/>
          <p:cNvSpPr/>
          <p:nvPr userDrawn="1"/>
        </p:nvSpPr>
        <p:spPr>
          <a:xfrm>
            <a:off x="8616833" y="6244683"/>
            <a:ext cx="3552860" cy="367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Tree>
    <p:extLst>
      <p:ext uri="{BB962C8B-B14F-4D97-AF65-F5344CB8AC3E}">
        <p14:creationId xmlns:p14="http://schemas.microsoft.com/office/powerpoint/2010/main" val="150131223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Big Background with image">
    <p:spTree>
      <p:nvGrpSpPr>
        <p:cNvPr id="1" name=""/>
        <p:cNvGrpSpPr/>
        <p:nvPr/>
      </p:nvGrpSpPr>
      <p:grpSpPr>
        <a:xfrm>
          <a:off x="0" y="0"/>
          <a:ext cx="0" cy="0"/>
          <a:chOff x="0" y="0"/>
          <a:chExt cx="0" cy="0"/>
        </a:xfrm>
      </p:grpSpPr>
      <p:sp>
        <p:nvSpPr>
          <p:cNvPr id="12" name="Picture Placeholder 11"/>
          <p:cNvSpPr>
            <a:spLocks noGrp="1"/>
          </p:cNvSpPr>
          <p:nvPr>
            <p:ph type="pic" sz="quarter" idx="23"/>
          </p:nvPr>
        </p:nvSpPr>
        <p:spPr>
          <a:xfrm>
            <a:off x="1" y="0"/>
            <a:ext cx="9699525" cy="6858000"/>
          </a:xfrm>
          <a:custGeom>
            <a:avLst/>
            <a:gdLst>
              <a:gd name="connsiteX0" fmla="*/ 0 w 19393999"/>
              <a:gd name="connsiteY0" fmla="*/ 0 h 13715999"/>
              <a:gd name="connsiteX1" fmla="*/ 19393999 w 19393999"/>
              <a:gd name="connsiteY1" fmla="*/ 0 h 13715999"/>
              <a:gd name="connsiteX2" fmla="*/ 13782907 w 19393999"/>
              <a:gd name="connsiteY2" fmla="*/ 13715999 h 13715999"/>
              <a:gd name="connsiteX3" fmla="*/ 0 w 19393999"/>
              <a:gd name="connsiteY3" fmla="*/ 13715999 h 13715999"/>
            </a:gdLst>
            <a:ahLst/>
            <a:cxnLst>
              <a:cxn ang="0">
                <a:pos x="connsiteX0" y="connsiteY0"/>
              </a:cxn>
              <a:cxn ang="0">
                <a:pos x="connsiteX1" y="connsiteY1"/>
              </a:cxn>
              <a:cxn ang="0">
                <a:pos x="connsiteX2" y="connsiteY2"/>
              </a:cxn>
              <a:cxn ang="0">
                <a:pos x="connsiteX3" y="connsiteY3"/>
              </a:cxn>
            </a:cxnLst>
            <a:rect l="l" t="t" r="r" b="b"/>
            <a:pathLst>
              <a:path w="19393999" h="13715999">
                <a:moveTo>
                  <a:pt x="0" y="0"/>
                </a:moveTo>
                <a:lnTo>
                  <a:pt x="19393999" y="0"/>
                </a:lnTo>
                <a:lnTo>
                  <a:pt x="13782907" y="13715999"/>
                </a:lnTo>
                <a:lnTo>
                  <a:pt x="0" y="13715999"/>
                </a:lnTo>
                <a:close/>
              </a:path>
            </a:pathLst>
          </a:custGeom>
          <a:solidFill>
            <a:schemeClr val="bg1">
              <a:lumMod val="95000"/>
            </a:schemeClr>
          </a:solidFill>
          <a:effectLst/>
        </p:spPr>
        <p:txBody>
          <a:bodyPr wrap="square">
            <a:noAutofit/>
          </a:bodyPr>
          <a:lstStyle>
            <a:lvl1pPr marL="0" indent="0">
              <a:buNone/>
              <a:defRPr sz="1400" b="1">
                <a:ln>
                  <a:noFill/>
                </a:ln>
                <a:solidFill>
                  <a:schemeClr val="tx2"/>
                </a:solidFill>
                <a:latin typeface="Roboto" charset="0"/>
                <a:ea typeface="Roboto" charset="0"/>
                <a:cs typeface="Roboto" charset="0"/>
              </a:defRPr>
            </a:lvl1pPr>
          </a:lstStyle>
          <a:p>
            <a:endParaRPr lang="en-US" dirty="0"/>
          </a:p>
        </p:txBody>
      </p:sp>
      <p:sp>
        <p:nvSpPr>
          <p:cNvPr id="13" name="Rectangle 12"/>
          <p:cNvSpPr/>
          <p:nvPr userDrawn="1"/>
        </p:nvSpPr>
        <p:spPr>
          <a:xfrm>
            <a:off x="10808346" y="334537"/>
            <a:ext cx="1361346" cy="4125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4" name="Rectangle 3"/>
          <p:cNvSpPr/>
          <p:nvPr userDrawn="1"/>
        </p:nvSpPr>
        <p:spPr>
          <a:xfrm>
            <a:off x="8616833" y="6244683"/>
            <a:ext cx="3552860" cy="367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Tree>
    <p:extLst>
      <p:ext uri="{BB962C8B-B14F-4D97-AF65-F5344CB8AC3E}">
        <p14:creationId xmlns:p14="http://schemas.microsoft.com/office/powerpoint/2010/main" val="35300707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Big Background with 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101818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ig Background with image">
    <p:spTree>
      <p:nvGrpSpPr>
        <p:cNvPr id="1" name=""/>
        <p:cNvGrpSpPr/>
        <p:nvPr/>
      </p:nvGrpSpPr>
      <p:grpSpPr>
        <a:xfrm>
          <a:off x="0" y="0"/>
          <a:ext cx="0" cy="0"/>
          <a:chOff x="0" y="0"/>
          <a:chExt cx="0" cy="0"/>
        </a:xfrm>
      </p:grpSpPr>
      <p:sp>
        <p:nvSpPr>
          <p:cNvPr id="3" name="Rectangle 2"/>
          <p:cNvSpPr/>
          <p:nvPr userDrawn="1"/>
        </p:nvSpPr>
        <p:spPr>
          <a:xfrm>
            <a:off x="8616833" y="6244683"/>
            <a:ext cx="3552860" cy="367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 name="Picture Placeholder 13"/>
          <p:cNvSpPr>
            <a:spLocks noGrp="1"/>
          </p:cNvSpPr>
          <p:nvPr>
            <p:ph type="pic" sz="quarter" idx="22"/>
          </p:nvPr>
        </p:nvSpPr>
        <p:spPr>
          <a:xfrm>
            <a:off x="0" y="0"/>
            <a:ext cx="6096000" cy="6858000"/>
          </a:xfrm>
          <a:solidFill>
            <a:schemeClr val="bg1">
              <a:lumMod val="95000"/>
            </a:schemeClr>
          </a:solidFill>
          <a:effectLst/>
        </p:spPr>
        <p:txBody>
          <a:bodyPr>
            <a:normAutofit/>
          </a:bodyPr>
          <a:lstStyle>
            <a:lvl1pPr marL="0" indent="0">
              <a:buNone/>
              <a:defRPr sz="1400" b="1">
                <a:ln>
                  <a:noFill/>
                </a:ln>
                <a:solidFill>
                  <a:schemeClr val="tx2"/>
                </a:solidFill>
                <a:latin typeface="Roboto" charset="0"/>
                <a:ea typeface="Roboto" charset="0"/>
                <a:cs typeface="Roboto" charset="0"/>
              </a:defRPr>
            </a:lvl1pPr>
          </a:lstStyle>
          <a:p>
            <a:endParaRPr lang="en-US" dirty="0"/>
          </a:p>
        </p:txBody>
      </p:sp>
    </p:spTree>
    <p:extLst>
      <p:ext uri="{BB962C8B-B14F-4D97-AF65-F5344CB8AC3E}">
        <p14:creationId xmlns:p14="http://schemas.microsoft.com/office/powerpoint/2010/main" val="95642471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E23FC-5676-66D4-8010-4CB468D39D0E}"/>
              </a:ext>
            </a:extLst>
          </p:cNvPr>
          <p:cNvSpPr>
            <a:spLocks noGrp="1"/>
          </p:cNvSpPr>
          <p:nvPr>
            <p:ph type="title"/>
          </p:nvPr>
        </p:nvSpPr>
        <p:spPr>
          <a:xfrm>
            <a:off x="831850" y="1709739"/>
            <a:ext cx="10515600" cy="2852737"/>
          </a:xfrm>
        </p:spPr>
        <p:txBody>
          <a:bodyPr anchor="b">
            <a:normAutofit/>
          </a:bodyPr>
          <a:lstStyle>
            <a:lvl1pPr>
              <a:defRPr sz="4799"/>
            </a:lvl1p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BEA39F9F-8E91-0FF6-7865-1FDD3999008E}"/>
              </a:ext>
            </a:extLst>
          </p:cNvPr>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086" indent="0">
              <a:buNone/>
              <a:defRPr sz="2000">
                <a:solidFill>
                  <a:schemeClr val="tx1">
                    <a:tint val="75000"/>
                  </a:schemeClr>
                </a:solidFill>
              </a:defRPr>
            </a:lvl2pPr>
            <a:lvl3pPr marL="914172" indent="0">
              <a:buNone/>
              <a:defRPr sz="1800">
                <a:solidFill>
                  <a:schemeClr val="tx1">
                    <a:tint val="75000"/>
                  </a:schemeClr>
                </a:solidFill>
              </a:defRPr>
            </a:lvl3pPr>
            <a:lvl4pPr marL="1371257" indent="0">
              <a:buNone/>
              <a:defRPr sz="1600">
                <a:solidFill>
                  <a:schemeClr val="tx1">
                    <a:tint val="75000"/>
                  </a:schemeClr>
                </a:solidFill>
              </a:defRPr>
            </a:lvl4pPr>
            <a:lvl5pPr marL="1828343" indent="0">
              <a:buNone/>
              <a:defRPr sz="1600">
                <a:solidFill>
                  <a:schemeClr val="tx1">
                    <a:tint val="75000"/>
                  </a:schemeClr>
                </a:solidFill>
              </a:defRPr>
            </a:lvl5pPr>
            <a:lvl6pPr marL="2285429" indent="0">
              <a:buNone/>
              <a:defRPr sz="1600">
                <a:solidFill>
                  <a:schemeClr val="tx1">
                    <a:tint val="75000"/>
                  </a:schemeClr>
                </a:solidFill>
              </a:defRPr>
            </a:lvl6pPr>
            <a:lvl7pPr marL="2742514" indent="0">
              <a:buNone/>
              <a:defRPr sz="1600">
                <a:solidFill>
                  <a:schemeClr val="tx1">
                    <a:tint val="75000"/>
                  </a:schemeClr>
                </a:solidFill>
              </a:defRPr>
            </a:lvl7pPr>
            <a:lvl8pPr marL="3199600" indent="0">
              <a:buNone/>
              <a:defRPr sz="1600">
                <a:solidFill>
                  <a:schemeClr val="tx1">
                    <a:tint val="75000"/>
                  </a:schemeClr>
                </a:solidFill>
              </a:defRPr>
            </a:lvl8pPr>
            <a:lvl9pPr marL="3656686"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C52881D8-F114-B9AA-D306-1C2A7E1D038A}"/>
              </a:ext>
            </a:extLst>
          </p:cNvPr>
          <p:cNvSpPr>
            <a:spLocks noGrp="1"/>
          </p:cNvSpPr>
          <p:nvPr>
            <p:ph type="dt" sz="half" idx="10"/>
          </p:nvPr>
        </p:nvSpPr>
        <p:spPr/>
        <p:txBody>
          <a:bodyPr/>
          <a:lstStyle/>
          <a:p>
            <a:fld id="{D1173F5A-C9FA-4839-BCE0-686565265D87}" type="datetimeFigureOut">
              <a:rPr lang="en-CA" smtClean="0"/>
              <a:t>2024-06-10</a:t>
            </a:fld>
            <a:endParaRPr lang="en-CA"/>
          </a:p>
        </p:txBody>
      </p:sp>
      <p:sp>
        <p:nvSpPr>
          <p:cNvPr id="5" name="Footer Placeholder 4">
            <a:extLst>
              <a:ext uri="{FF2B5EF4-FFF2-40B4-BE49-F238E27FC236}">
                <a16:creationId xmlns:a16="http://schemas.microsoft.com/office/drawing/2014/main" id="{116CC3F1-6080-B03E-0766-5A44DCA5C50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A5F8448-AB9D-8120-51C7-176667454CD7}"/>
              </a:ext>
            </a:extLst>
          </p:cNvPr>
          <p:cNvSpPr>
            <a:spLocks noGrp="1"/>
          </p:cNvSpPr>
          <p:nvPr>
            <p:ph type="sldNum" sz="quarter" idx="12"/>
          </p:nvPr>
        </p:nvSpPr>
        <p:spPr/>
        <p:txBody>
          <a:bodyPr/>
          <a:lstStyle/>
          <a:p>
            <a:fld id="{3F067A24-43F2-4732-BADB-673B2C0014C6}" type="slidenum">
              <a:rPr lang="en-CA" smtClean="0"/>
              <a:t>‹#›</a:t>
            </a:fld>
            <a:endParaRPr lang="en-CA"/>
          </a:p>
        </p:txBody>
      </p:sp>
      <p:pic>
        <p:nvPicPr>
          <p:cNvPr id="7" name="Picture 6" descr="A black and white logo&#10;&#10;Description automatically generated">
            <a:extLst>
              <a:ext uri="{FF2B5EF4-FFF2-40B4-BE49-F238E27FC236}">
                <a16:creationId xmlns:a16="http://schemas.microsoft.com/office/drawing/2014/main" id="{87306A77-7417-7D8F-D7E4-6DF77BD821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146" y="363982"/>
            <a:ext cx="5735783" cy="1332612"/>
          </a:xfrm>
          <a:prstGeom prst="rect">
            <a:avLst/>
          </a:prstGeom>
        </p:spPr>
      </p:pic>
      <p:sp>
        <p:nvSpPr>
          <p:cNvPr id="8" name="Rectangle 7">
            <a:extLst>
              <a:ext uri="{FF2B5EF4-FFF2-40B4-BE49-F238E27FC236}">
                <a16:creationId xmlns:a16="http://schemas.microsoft.com/office/drawing/2014/main" id="{58CA4958-31A2-8D08-CCF4-DAF4A54EBF88}"/>
              </a:ext>
            </a:extLst>
          </p:cNvPr>
          <p:cNvSpPr/>
          <p:nvPr userDrawn="1"/>
        </p:nvSpPr>
        <p:spPr>
          <a:xfrm>
            <a:off x="0" y="6311900"/>
            <a:ext cx="12192000" cy="546100"/>
          </a:xfrm>
          <a:prstGeom prst="rect">
            <a:avLst/>
          </a:prstGeom>
          <a:gradFill>
            <a:gsLst>
              <a:gs pos="82000">
                <a:schemeClr val="accent3">
                  <a:alpha val="71000"/>
                </a:schemeClr>
              </a:gs>
              <a:gs pos="0">
                <a:schemeClr val="tx1"/>
              </a:gs>
              <a:gs pos="23000">
                <a:schemeClr val="accent1"/>
              </a:gs>
              <a:gs pos="69000">
                <a:schemeClr val="tx2"/>
              </a:gs>
              <a:gs pos="97000">
                <a:schemeClr val="tx1"/>
              </a:gs>
            </a:gsLst>
            <a:path path="circle">
              <a:fillToRect l="50000" t="50000" r="50000" b="5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3599" dirty="0"/>
          </a:p>
        </p:txBody>
      </p:sp>
    </p:spTree>
    <p:extLst>
      <p:ext uri="{BB962C8B-B14F-4D97-AF65-F5344CB8AC3E}">
        <p14:creationId xmlns:p14="http://schemas.microsoft.com/office/powerpoint/2010/main" val="1531790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Big Background with image">
    <p:spTree>
      <p:nvGrpSpPr>
        <p:cNvPr id="1" name=""/>
        <p:cNvGrpSpPr/>
        <p:nvPr/>
      </p:nvGrpSpPr>
      <p:grpSpPr>
        <a:xfrm>
          <a:off x="0" y="0"/>
          <a:ext cx="0" cy="0"/>
          <a:chOff x="0" y="0"/>
          <a:chExt cx="0" cy="0"/>
        </a:xfrm>
      </p:grpSpPr>
      <p:sp>
        <p:nvSpPr>
          <p:cNvPr id="3" name="Rectangle 2"/>
          <p:cNvSpPr/>
          <p:nvPr userDrawn="1"/>
        </p:nvSpPr>
        <p:spPr>
          <a:xfrm>
            <a:off x="8616833" y="6244683"/>
            <a:ext cx="3552860" cy="367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5" name="Picture Placeholder 13"/>
          <p:cNvSpPr>
            <a:spLocks noGrp="1"/>
          </p:cNvSpPr>
          <p:nvPr>
            <p:ph type="pic" sz="quarter" idx="22"/>
          </p:nvPr>
        </p:nvSpPr>
        <p:spPr>
          <a:xfrm>
            <a:off x="6073692" y="0"/>
            <a:ext cx="6118308" cy="6858000"/>
          </a:xfrm>
          <a:solidFill>
            <a:schemeClr val="bg1">
              <a:lumMod val="95000"/>
            </a:schemeClr>
          </a:solidFill>
          <a:effectLst/>
        </p:spPr>
        <p:txBody>
          <a:bodyPr>
            <a:normAutofit/>
          </a:bodyPr>
          <a:lstStyle>
            <a:lvl1pPr marL="0" indent="0">
              <a:buNone/>
              <a:defRPr sz="1400" b="1">
                <a:ln>
                  <a:noFill/>
                </a:ln>
                <a:solidFill>
                  <a:schemeClr val="tx2"/>
                </a:solidFill>
                <a:latin typeface="Roboto" charset="0"/>
                <a:ea typeface="Roboto" charset="0"/>
                <a:cs typeface="Roboto" charset="0"/>
              </a:defRPr>
            </a:lvl1pPr>
          </a:lstStyle>
          <a:p>
            <a:endParaRPr lang="en-US" dirty="0"/>
          </a:p>
        </p:txBody>
      </p:sp>
      <p:sp>
        <p:nvSpPr>
          <p:cNvPr id="4" name="Rectangle 3"/>
          <p:cNvSpPr/>
          <p:nvPr userDrawn="1"/>
        </p:nvSpPr>
        <p:spPr>
          <a:xfrm>
            <a:off x="717854" y="6320883"/>
            <a:ext cx="3552860" cy="367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Tree>
    <p:extLst>
      <p:ext uri="{BB962C8B-B14F-4D97-AF65-F5344CB8AC3E}">
        <p14:creationId xmlns:p14="http://schemas.microsoft.com/office/powerpoint/2010/main" val="48892586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about us">
    <p:spTree>
      <p:nvGrpSpPr>
        <p:cNvPr id="1" name=""/>
        <p:cNvGrpSpPr/>
        <p:nvPr/>
      </p:nvGrpSpPr>
      <p:grpSpPr>
        <a:xfrm>
          <a:off x="0" y="0"/>
          <a:ext cx="0" cy="0"/>
          <a:chOff x="0" y="0"/>
          <a:chExt cx="0" cy="0"/>
        </a:xfrm>
      </p:grpSpPr>
      <p:sp>
        <p:nvSpPr>
          <p:cNvPr id="8" name="Picture Placeholder 13"/>
          <p:cNvSpPr>
            <a:spLocks noGrp="1"/>
          </p:cNvSpPr>
          <p:nvPr>
            <p:ph type="pic" sz="quarter" idx="22"/>
          </p:nvPr>
        </p:nvSpPr>
        <p:spPr>
          <a:xfrm>
            <a:off x="752244" y="2307574"/>
            <a:ext cx="1834765" cy="2095607"/>
          </a:xfrm>
          <a:prstGeom prst="rect">
            <a:avLst/>
          </a:prstGeom>
          <a:solidFill>
            <a:schemeClr val="bg1">
              <a:lumMod val="95000"/>
            </a:schemeClr>
          </a:solidFill>
          <a:effectLst/>
        </p:spPr>
        <p:txBody>
          <a:bodyPr>
            <a:normAutofit/>
          </a:bodyPr>
          <a:lstStyle>
            <a:lvl1pPr marL="0" indent="0">
              <a:buNone/>
              <a:defRPr sz="1300" b="1" i="0">
                <a:ln>
                  <a:noFill/>
                </a:ln>
                <a:solidFill>
                  <a:schemeClr val="tx2"/>
                </a:solidFill>
                <a:latin typeface="Roboto" charset="0"/>
                <a:ea typeface="Roboto" charset="0"/>
                <a:cs typeface="Roboto" charset="0"/>
              </a:defRPr>
            </a:lvl1pPr>
          </a:lstStyle>
          <a:p>
            <a:endParaRPr lang="en-US" dirty="0"/>
          </a:p>
        </p:txBody>
      </p:sp>
      <p:sp>
        <p:nvSpPr>
          <p:cNvPr id="9" name="Picture Placeholder 13"/>
          <p:cNvSpPr>
            <a:spLocks noGrp="1"/>
          </p:cNvSpPr>
          <p:nvPr>
            <p:ph type="pic" sz="quarter" idx="21"/>
          </p:nvPr>
        </p:nvSpPr>
        <p:spPr>
          <a:xfrm>
            <a:off x="6440847" y="2307574"/>
            <a:ext cx="1834765" cy="2095607"/>
          </a:xfrm>
          <a:prstGeom prst="rect">
            <a:avLst/>
          </a:prstGeom>
          <a:solidFill>
            <a:schemeClr val="bg1">
              <a:lumMod val="95000"/>
            </a:schemeClr>
          </a:solidFill>
          <a:effectLst/>
        </p:spPr>
        <p:txBody>
          <a:bodyPr>
            <a:normAutofit/>
          </a:bodyPr>
          <a:lstStyle>
            <a:lvl1pPr marL="0" indent="0">
              <a:buNone/>
              <a:defRPr sz="1300" b="1" i="0">
                <a:ln>
                  <a:noFill/>
                </a:ln>
                <a:solidFill>
                  <a:schemeClr val="tx2"/>
                </a:solidFill>
                <a:latin typeface="Roboto" charset="0"/>
                <a:ea typeface="Roboto" charset="0"/>
                <a:cs typeface="Roboto" charset="0"/>
              </a:defRPr>
            </a:lvl1pPr>
          </a:lstStyle>
          <a:p>
            <a:endParaRPr lang="en-US" dirty="0"/>
          </a:p>
        </p:txBody>
      </p:sp>
    </p:spTree>
    <p:extLst>
      <p:ext uri="{BB962C8B-B14F-4D97-AF65-F5344CB8AC3E}">
        <p14:creationId xmlns:p14="http://schemas.microsoft.com/office/powerpoint/2010/main" val="277239235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about us">
    <p:spTree>
      <p:nvGrpSpPr>
        <p:cNvPr id="1" name=""/>
        <p:cNvGrpSpPr/>
        <p:nvPr/>
      </p:nvGrpSpPr>
      <p:grpSpPr>
        <a:xfrm>
          <a:off x="0" y="0"/>
          <a:ext cx="0" cy="0"/>
          <a:chOff x="0" y="0"/>
          <a:chExt cx="0" cy="0"/>
        </a:xfrm>
      </p:grpSpPr>
      <p:sp>
        <p:nvSpPr>
          <p:cNvPr id="12" name="Picture Placeholder 13"/>
          <p:cNvSpPr>
            <a:spLocks noGrp="1"/>
          </p:cNvSpPr>
          <p:nvPr>
            <p:ph type="pic" sz="quarter" idx="23"/>
          </p:nvPr>
        </p:nvSpPr>
        <p:spPr>
          <a:xfrm>
            <a:off x="1148874" y="1817649"/>
            <a:ext cx="2676990" cy="2509024"/>
          </a:xfrm>
          <a:prstGeom prst="rect">
            <a:avLst/>
          </a:prstGeom>
          <a:solidFill>
            <a:schemeClr val="bg1">
              <a:lumMod val="95000"/>
            </a:schemeClr>
          </a:solidFill>
          <a:effectLst/>
        </p:spPr>
        <p:txBody>
          <a:bodyPr>
            <a:normAutofit/>
          </a:bodyPr>
          <a:lstStyle>
            <a:lvl1pPr marL="0" indent="0">
              <a:buNone/>
              <a:defRPr sz="1300" b="1" i="0">
                <a:ln>
                  <a:noFill/>
                </a:ln>
                <a:solidFill>
                  <a:schemeClr val="tx2"/>
                </a:solidFill>
                <a:latin typeface="Roboto" charset="0"/>
                <a:ea typeface="Roboto" charset="0"/>
                <a:cs typeface="Roboto" charset="0"/>
              </a:defRPr>
            </a:lvl1pPr>
          </a:lstStyle>
          <a:p>
            <a:endParaRPr lang="en-US" dirty="0"/>
          </a:p>
        </p:txBody>
      </p:sp>
      <p:sp>
        <p:nvSpPr>
          <p:cNvPr id="14" name="Picture Placeholder 13"/>
          <p:cNvSpPr>
            <a:spLocks noGrp="1"/>
          </p:cNvSpPr>
          <p:nvPr>
            <p:ph type="pic" sz="quarter" idx="22"/>
          </p:nvPr>
        </p:nvSpPr>
        <p:spPr>
          <a:xfrm>
            <a:off x="8388444" y="1817649"/>
            <a:ext cx="2676990" cy="2509024"/>
          </a:xfrm>
          <a:prstGeom prst="rect">
            <a:avLst/>
          </a:prstGeom>
          <a:solidFill>
            <a:schemeClr val="bg1">
              <a:lumMod val="95000"/>
            </a:schemeClr>
          </a:solidFill>
          <a:effectLst/>
        </p:spPr>
        <p:txBody>
          <a:bodyPr>
            <a:normAutofit/>
          </a:bodyPr>
          <a:lstStyle>
            <a:lvl1pPr marL="0" indent="0">
              <a:buNone/>
              <a:defRPr sz="1300" b="1" i="0">
                <a:ln>
                  <a:noFill/>
                </a:ln>
                <a:solidFill>
                  <a:schemeClr val="tx2"/>
                </a:solidFill>
                <a:latin typeface="Roboto" charset="0"/>
                <a:ea typeface="Roboto" charset="0"/>
                <a:cs typeface="Roboto" charset="0"/>
              </a:defRPr>
            </a:lvl1pPr>
          </a:lstStyle>
          <a:p>
            <a:endParaRPr lang="en-US" dirty="0"/>
          </a:p>
        </p:txBody>
      </p:sp>
      <p:sp>
        <p:nvSpPr>
          <p:cNvPr id="15" name="Picture Placeholder 13"/>
          <p:cNvSpPr>
            <a:spLocks noGrp="1"/>
          </p:cNvSpPr>
          <p:nvPr>
            <p:ph type="pic" sz="quarter" idx="24"/>
          </p:nvPr>
        </p:nvSpPr>
        <p:spPr>
          <a:xfrm>
            <a:off x="4768659" y="1817649"/>
            <a:ext cx="2676990" cy="2509024"/>
          </a:xfrm>
          <a:prstGeom prst="rect">
            <a:avLst/>
          </a:prstGeom>
          <a:solidFill>
            <a:schemeClr val="bg1">
              <a:lumMod val="95000"/>
            </a:schemeClr>
          </a:solidFill>
          <a:effectLst/>
        </p:spPr>
        <p:txBody>
          <a:bodyPr>
            <a:normAutofit/>
          </a:bodyPr>
          <a:lstStyle>
            <a:lvl1pPr marL="0" indent="0">
              <a:buNone/>
              <a:defRPr sz="1300" b="1" i="0">
                <a:ln>
                  <a:noFill/>
                </a:ln>
                <a:solidFill>
                  <a:schemeClr val="tx2"/>
                </a:solidFill>
                <a:latin typeface="Roboto" charset="0"/>
                <a:ea typeface="Roboto" charset="0"/>
                <a:cs typeface="Roboto" charset="0"/>
              </a:defRPr>
            </a:lvl1pPr>
          </a:lstStyle>
          <a:p>
            <a:endParaRPr lang="en-US" dirty="0"/>
          </a:p>
        </p:txBody>
      </p:sp>
    </p:spTree>
    <p:extLst>
      <p:ext uri="{BB962C8B-B14F-4D97-AF65-F5344CB8AC3E}">
        <p14:creationId xmlns:p14="http://schemas.microsoft.com/office/powerpoint/2010/main" val="158717001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about us">
    <p:spTree>
      <p:nvGrpSpPr>
        <p:cNvPr id="1" name=""/>
        <p:cNvGrpSpPr/>
        <p:nvPr/>
      </p:nvGrpSpPr>
      <p:grpSpPr>
        <a:xfrm>
          <a:off x="0" y="0"/>
          <a:ext cx="0" cy="0"/>
          <a:chOff x="0" y="0"/>
          <a:chExt cx="0" cy="0"/>
        </a:xfrm>
      </p:grpSpPr>
      <p:sp>
        <p:nvSpPr>
          <p:cNvPr id="12" name="Picture Placeholder 13"/>
          <p:cNvSpPr>
            <a:spLocks noGrp="1"/>
          </p:cNvSpPr>
          <p:nvPr>
            <p:ph type="pic" sz="quarter" idx="23"/>
          </p:nvPr>
        </p:nvSpPr>
        <p:spPr>
          <a:xfrm>
            <a:off x="5189771" y="1349163"/>
            <a:ext cx="1834765" cy="2095607"/>
          </a:xfrm>
          <a:prstGeom prst="rect">
            <a:avLst/>
          </a:prstGeom>
          <a:solidFill>
            <a:schemeClr val="bg1">
              <a:lumMod val="95000"/>
            </a:schemeClr>
          </a:solidFill>
          <a:effectLst/>
        </p:spPr>
        <p:txBody>
          <a:bodyPr>
            <a:normAutofit/>
          </a:bodyPr>
          <a:lstStyle>
            <a:lvl1pPr marL="0" indent="0">
              <a:buNone/>
              <a:defRPr sz="1300" b="1" i="0">
                <a:ln>
                  <a:noFill/>
                </a:ln>
                <a:solidFill>
                  <a:schemeClr val="tx2"/>
                </a:solidFill>
                <a:latin typeface="Roboto" charset="0"/>
                <a:ea typeface="Roboto" charset="0"/>
                <a:cs typeface="Roboto" charset="0"/>
              </a:defRPr>
            </a:lvl1pPr>
          </a:lstStyle>
          <a:p>
            <a:endParaRPr lang="en-US" dirty="0"/>
          </a:p>
        </p:txBody>
      </p:sp>
      <p:sp>
        <p:nvSpPr>
          <p:cNvPr id="13" name="Picture Placeholder 13"/>
          <p:cNvSpPr>
            <a:spLocks noGrp="1"/>
          </p:cNvSpPr>
          <p:nvPr>
            <p:ph type="pic" sz="quarter" idx="21"/>
          </p:nvPr>
        </p:nvSpPr>
        <p:spPr>
          <a:xfrm>
            <a:off x="8786519" y="1349163"/>
            <a:ext cx="1834765" cy="2095607"/>
          </a:xfrm>
          <a:prstGeom prst="rect">
            <a:avLst/>
          </a:prstGeom>
          <a:solidFill>
            <a:schemeClr val="bg1">
              <a:lumMod val="95000"/>
            </a:schemeClr>
          </a:solidFill>
          <a:effectLst/>
        </p:spPr>
        <p:txBody>
          <a:bodyPr>
            <a:normAutofit/>
          </a:bodyPr>
          <a:lstStyle>
            <a:lvl1pPr marL="0" indent="0">
              <a:buNone/>
              <a:defRPr sz="1300" b="1" i="0">
                <a:ln>
                  <a:noFill/>
                </a:ln>
                <a:solidFill>
                  <a:schemeClr val="tx2"/>
                </a:solidFill>
                <a:latin typeface="Roboto" charset="0"/>
                <a:ea typeface="Roboto" charset="0"/>
                <a:cs typeface="Roboto" charset="0"/>
              </a:defRPr>
            </a:lvl1pPr>
          </a:lstStyle>
          <a:p>
            <a:endParaRPr lang="en-US" dirty="0"/>
          </a:p>
        </p:txBody>
      </p:sp>
      <p:sp>
        <p:nvSpPr>
          <p:cNvPr id="14" name="Picture Placeholder 13"/>
          <p:cNvSpPr>
            <a:spLocks noGrp="1"/>
          </p:cNvSpPr>
          <p:nvPr>
            <p:ph type="pic" sz="quarter" idx="22"/>
          </p:nvPr>
        </p:nvSpPr>
        <p:spPr>
          <a:xfrm>
            <a:off x="1592281" y="1349163"/>
            <a:ext cx="1834765" cy="2095607"/>
          </a:xfrm>
          <a:prstGeom prst="rect">
            <a:avLst/>
          </a:prstGeom>
          <a:solidFill>
            <a:schemeClr val="bg1">
              <a:lumMod val="95000"/>
            </a:schemeClr>
          </a:solidFill>
          <a:effectLst/>
        </p:spPr>
        <p:txBody>
          <a:bodyPr>
            <a:normAutofit/>
          </a:bodyPr>
          <a:lstStyle>
            <a:lvl1pPr marL="0" indent="0">
              <a:buNone/>
              <a:defRPr sz="1300" b="1" i="0">
                <a:ln>
                  <a:noFill/>
                </a:ln>
                <a:solidFill>
                  <a:schemeClr val="tx2"/>
                </a:solidFill>
                <a:latin typeface="Roboto" charset="0"/>
                <a:ea typeface="Roboto" charset="0"/>
                <a:cs typeface="Roboto" charset="0"/>
              </a:defRPr>
            </a:lvl1pPr>
          </a:lstStyle>
          <a:p>
            <a:endParaRPr lang="en-US" dirty="0"/>
          </a:p>
        </p:txBody>
      </p:sp>
    </p:spTree>
    <p:extLst>
      <p:ext uri="{BB962C8B-B14F-4D97-AF65-F5344CB8AC3E}">
        <p14:creationId xmlns:p14="http://schemas.microsoft.com/office/powerpoint/2010/main" val="2764325335"/>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about us">
    <p:spTree>
      <p:nvGrpSpPr>
        <p:cNvPr id="1" name=""/>
        <p:cNvGrpSpPr/>
        <p:nvPr/>
      </p:nvGrpSpPr>
      <p:grpSpPr>
        <a:xfrm>
          <a:off x="0" y="0"/>
          <a:ext cx="0" cy="0"/>
          <a:chOff x="0" y="0"/>
          <a:chExt cx="0" cy="0"/>
        </a:xfrm>
      </p:grpSpPr>
      <p:sp>
        <p:nvSpPr>
          <p:cNvPr id="16" name="Picture Placeholder 13"/>
          <p:cNvSpPr>
            <a:spLocks noGrp="1" noChangeAspect="1"/>
          </p:cNvSpPr>
          <p:nvPr>
            <p:ph type="pic" sz="quarter" idx="22"/>
          </p:nvPr>
        </p:nvSpPr>
        <p:spPr>
          <a:xfrm>
            <a:off x="6721299" y="3881931"/>
            <a:ext cx="1250277" cy="1249951"/>
          </a:xfrm>
          <a:prstGeom prst="ellipse">
            <a:avLst/>
          </a:prstGeom>
          <a:solidFill>
            <a:schemeClr val="bg1">
              <a:lumMod val="95000"/>
            </a:schemeClr>
          </a:solidFill>
          <a:effectLst/>
        </p:spPr>
        <p:txBody>
          <a:bodyPr>
            <a:normAutofit/>
          </a:bodyPr>
          <a:lstStyle>
            <a:lvl1pPr marL="0" indent="0">
              <a:buNone/>
              <a:defRPr sz="1300" b="1" i="0">
                <a:ln>
                  <a:noFill/>
                </a:ln>
                <a:solidFill>
                  <a:schemeClr val="tx2"/>
                </a:solidFill>
                <a:latin typeface="Roboto" charset="0"/>
                <a:ea typeface="Roboto" charset="0"/>
                <a:cs typeface="Roboto" charset="0"/>
              </a:defRPr>
            </a:lvl1pPr>
          </a:lstStyle>
          <a:p>
            <a:endParaRPr lang="en-US" dirty="0"/>
          </a:p>
        </p:txBody>
      </p:sp>
      <p:sp>
        <p:nvSpPr>
          <p:cNvPr id="17" name="Picture Placeholder 13"/>
          <p:cNvSpPr>
            <a:spLocks noGrp="1" noChangeAspect="1"/>
          </p:cNvSpPr>
          <p:nvPr>
            <p:ph type="pic" sz="quarter" idx="23"/>
          </p:nvPr>
        </p:nvSpPr>
        <p:spPr>
          <a:xfrm>
            <a:off x="1077312" y="3881931"/>
            <a:ext cx="1250277" cy="1249951"/>
          </a:xfrm>
          <a:prstGeom prst="ellipse">
            <a:avLst/>
          </a:prstGeom>
          <a:solidFill>
            <a:schemeClr val="bg1">
              <a:lumMod val="95000"/>
            </a:schemeClr>
          </a:solidFill>
          <a:effectLst/>
        </p:spPr>
        <p:txBody>
          <a:bodyPr>
            <a:normAutofit/>
          </a:bodyPr>
          <a:lstStyle>
            <a:lvl1pPr marL="0" indent="0">
              <a:buNone/>
              <a:defRPr sz="1300" b="1" i="0">
                <a:ln>
                  <a:noFill/>
                </a:ln>
                <a:solidFill>
                  <a:schemeClr val="tx2"/>
                </a:solidFill>
                <a:latin typeface="Roboto" charset="0"/>
                <a:ea typeface="Roboto" charset="0"/>
                <a:cs typeface="Roboto" charset="0"/>
              </a:defRPr>
            </a:lvl1pPr>
          </a:lstStyle>
          <a:p>
            <a:endParaRPr lang="en-US" dirty="0"/>
          </a:p>
        </p:txBody>
      </p:sp>
      <p:sp>
        <p:nvSpPr>
          <p:cNvPr id="18" name="Picture Placeholder 13"/>
          <p:cNvSpPr>
            <a:spLocks noGrp="1" noChangeAspect="1"/>
          </p:cNvSpPr>
          <p:nvPr>
            <p:ph type="pic" sz="quarter" idx="24"/>
          </p:nvPr>
        </p:nvSpPr>
        <p:spPr>
          <a:xfrm>
            <a:off x="6721299" y="1562477"/>
            <a:ext cx="1250277" cy="1249951"/>
          </a:xfrm>
          <a:prstGeom prst="ellipse">
            <a:avLst/>
          </a:prstGeom>
          <a:solidFill>
            <a:schemeClr val="bg1">
              <a:lumMod val="95000"/>
            </a:schemeClr>
          </a:solidFill>
          <a:effectLst/>
        </p:spPr>
        <p:txBody>
          <a:bodyPr>
            <a:normAutofit/>
          </a:bodyPr>
          <a:lstStyle>
            <a:lvl1pPr marL="0" indent="0">
              <a:buNone/>
              <a:defRPr sz="1300" b="1" i="0">
                <a:ln>
                  <a:noFill/>
                </a:ln>
                <a:solidFill>
                  <a:schemeClr val="tx2"/>
                </a:solidFill>
                <a:latin typeface="Roboto" charset="0"/>
                <a:ea typeface="Roboto" charset="0"/>
                <a:cs typeface="Roboto" charset="0"/>
              </a:defRPr>
            </a:lvl1pPr>
          </a:lstStyle>
          <a:p>
            <a:endParaRPr lang="en-US" dirty="0"/>
          </a:p>
        </p:txBody>
      </p:sp>
      <p:sp>
        <p:nvSpPr>
          <p:cNvPr id="19" name="Picture Placeholder 13"/>
          <p:cNvSpPr>
            <a:spLocks noGrp="1" noChangeAspect="1"/>
          </p:cNvSpPr>
          <p:nvPr>
            <p:ph type="pic" sz="quarter" idx="25"/>
          </p:nvPr>
        </p:nvSpPr>
        <p:spPr>
          <a:xfrm>
            <a:off x="1077312" y="1562477"/>
            <a:ext cx="1250277" cy="1249951"/>
          </a:xfrm>
          <a:prstGeom prst="ellipse">
            <a:avLst/>
          </a:prstGeom>
          <a:solidFill>
            <a:schemeClr val="bg1">
              <a:lumMod val="95000"/>
            </a:schemeClr>
          </a:solidFill>
          <a:effectLst/>
        </p:spPr>
        <p:txBody>
          <a:bodyPr>
            <a:normAutofit/>
          </a:bodyPr>
          <a:lstStyle>
            <a:lvl1pPr marL="0" indent="0">
              <a:buNone/>
              <a:defRPr sz="1300" b="1" i="0">
                <a:ln>
                  <a:noFill/>
                </a:ln>
                <a:solidFill>
                  <a:schemeClr val="tx2"/>
                </a:solidFill>
                <a:latin typeface="Roboto" charset="0"/>
                <a:ea typeface="Roboto" charset="0"/>
                <a:cs typeface="Roboto" charset="0"/>
              </a:defRPr>
            </a:lvl1pPr>
          </a:lstStyle>
          <a:p>
            <a:endParaRPr lang="en-US" dirty="0"/>
          </a:p>
        </p:txBody>
      </p:sp>
    </p:spTree>
    <p:extLst>
      <p:ext uri="{BB962C8B-B14F-4D97-AF65-F5344CB8AC3E}">
        <p14:creationId xmlns:p14="http://schemas.microsoft.com/office/powerpoint/2010/main" val="286059730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AM OF 4">
    <p:spTree>
      <p:nvGrpSpPr>
        <p:cNvPr id="1" name=""/>
        <p:cNvGrpSpPr/>
        <p:nvPr/>
      </p:nvGrpSpPr>
      <p:grpSpPr>
        <a:xfrm>
          <a:off x="0" y="0"/>
          <a:ext cx="0" cy="0"/>
          <a:chOff x="0" y="0"/>
          <a:chExt cx="0" cy="0"/>
        </a:xfrm>
      </p:grpSpPr>
      <p:sp>
        <p:nvSpPr>
          <p:cNvPr id="14" name="Picture Placeholder 13"/>
          <p:cNvSpPr>
            <a:spLocks noGrp="1" noChangeAspect="1"/>
          </p:cNvSpPr>
          <p:nvPr>
            <p:ph type="pic" sz="quarter" idx="25"/>
          </p:nvPr>
        </p:nvSpPr>
        <p:spPr>
          <a:xfrm>
            <a:off x="8899245" y="1758553"/>
            <a:ext cx="1895570" cy="1895076"/>
          </a:xfrm>
          <a:prstGeom prst="ellipse">
            <a:avLst/>
          </a:prstGeom>
          <a:solidFill>
            <a:schemeClr val="bg1">
              <a:lumMod val="95000"/>
            </a:schemeClr>
          </a:solidFill>
          <a:effectLst/>
        </p:spPr>
        <p:txBody>
          <a:bodyPr>
            <a:normAutofit/>
          </a:bodyPr>
          <a:lstStyle>
            <a:lvl1pPr marL="0" indent="0">
              <a:buNone/>
              <a:defRPr sz="1300" b="1" i="0">
                <a:ln>
                  <a:noFill/>
                </a:ln>
                <a:solidFill>
                  <a:schemeClr val="tx2"/>
                </a:solidFill>
                <a:latin typeface="Roboto" charset="0"/>
                <a:ea typeface="Roboto" charset="0"/>
                <a:cs typeface="Roboto" charset="0"/>
              </a:defRPr>
            </a:lvl1pPr>
          </a:lstStyle>
          <a:p>
            <a:endParaRPr lang="en-US" dirty="0"/>
          </a:p>
        </p:txBody>
      </p:sp>
      <p:sp>
        <p:nvSpPr>
          <p:cNvPr id="15" name="Picture Placeholder 13"/>
          <p:cNvSpPr>
            <a:spLocks noGrp="1" noChangeAspect="1"/>
          </p:cNvSpPr>
          <p:nvPr>
            <p:ph type="pic" sz="quarter" idx="26"/>
          </p:nvPr>
        </p:nvSpPr>
        <p:spPr>
          <a:xfrm>
            <a:off x="6375920" y="1758553"/>
            <a:ext cx="1895570" cy="1895076"/>
          </a:xfrm>
          <a:prstGeom prst="ellipse">
            <a:avLst/>
          </a:prstGeom>
          <a:solidFill>
            <a:schemeClr val="bg1">
              <a:lumMod val="95000"/>
            </a:schemeClr>
          </a:solidFill>
          <a:effectLst/>
        </p:spPr>
        <p:txBody>
          <a:bodyPr>
            <a:normAutofit/>
          </a:bodyPr>
          <a:lstStyle>
            <a:lvl1pPr marL="0" indent="0">
              <a:buNone/>
              <a:defRPr sz="1300" b="1" i="0">
                <a:ln>
                  <a:noFill/>
                </a:ln>
                <a:solidFill>
                  <a:schemeClr val="tx2"/>
                </a:solidFill>
                <a:latin typeface="Roboto" charset="0"/>
                <a:ea typeface="Roboto" charset="0"/>
                <a:cs typeface="Roboto" charset="0"/>
              </a:defRPr>
            </a:lvl1pPr>
          </a:lstStyle>
          <a:p>
            <a:endParaRPr lang="en-US" dirty="0"/>
          </a:p>
        </p:txBody>
      </p:sp>
      <p:sp>
        <p:nvSpPr>
          <p:cNvPr id="20" name="Picture Placeholder 13"/>
          <p:cNvSpPr>
            <a:spLocks noGrp="1" noChangeAspect="1"/>
          </p:cNvSpPr>
          <p:nvPr>
            <p:ph type="pic" sz="quarter" idx="27"/>
          </p:nvPr>
        </p:nvSpPr>
        <p:spPr>
          <a:xfrm>
            <a:off x="3819285" y="1758553"/>
            <a:ext cx="1895570" cy="1895076"/>
          </a:xfrm>
          <a:prstGeom prst="ellipse">
            <a:avLst/>
          </a:prstGeom>
          <a:solidFill>
            <a:schemeClr val="bg1">
              <a:lumMod val="95000"/>
            </a:schemeClr>
          </a:solidFill>
          <a:effectLst/>
        </p:spPr>
        <p:txBody>
          <a:bodyPr>
            <a:normAutofit/>
          </a:bodyPr>
          <a:lstStyle>
            <a:lvl1pPr marL="0" indent="0">
              <a:buNone/>
              <a:defRPr sz="1300" b="1" i="0">
                <a:ln>
                  <a:noFill/>
                </a:ln>
                <a:solidFill>
                  <a:schemeClr val="tx2"/>
                </a:solidFill>
                <a:latin typeface="Roboto" charset="0"/>
                <a:ea typeface="Roboto" charset="0"/>
                <a:cs typeface="Roboto" charset="0"/>
              </a:defRPr>
            </a:lvl1pPr>
          </a:lstStyle>
          <a:p>
            <a:endParaRPr lang="en-US" dirty="0"/>
          </a:p>
        </p:txBody>
      </p:sp>
      <p:sp>
        <p:nvSpPr>
          <p:cNvPr id="21" name="Picture Placeholder 13"/>
          <p:cNvSpPr>
            <a:spLocks noGrp="1" noChangeAspect="1"/>
          </p:cNvSpPr>
          <p:nvPr>
            <p:ph type="pic" sz="quarter" idx="28"/>
          </p:nvPr>
        </p:nvSpPr>
        <p:spPr>
          <a:xfrm>
            <a:off x="1295960" y="1758553"/>
            <a:ext cx="1895570" cy="1895076"/>
          </a:xfrm>
          <a:prstGeom prst="ellipse">
            <a:avLst/>
          </a:prstGeom>
          <a:solidFill>
            <a:schemeClr val="bg1">
              <a:lumMod val="95000"/>
            </a:schemeClr>
          </a:solidFill>
          <a:effectLst/>
        </p:spPr>
        <p:txBody>
          <a:bodyPr>
            <a:normAutofit/>
          </a:bodyPr>
          <a:lstStyle>
            <a:lvl1pPr marL="0" indent="0">
              <a:buNone/>
              <a:defRPr sz="1300" b="1" i="0">
                <a:ln>
                  <a:noFill/>
                </a:ln>
                <a:solidFill>
                  <a:schemeClr val="tx2"/>
                </a:solidFill>
                <a:latin typeface="Roboto" charset="0"/>
                <a:ea typeface="Roboto" charset="0"/>
                <a:cs typeface="Roboto" charset="0"/>
              </a:defRPr>
            </a:lvl1pPr>
          </a:lstStyle>
          <a:p>
            <a:endParaRPr lang="en-US" dirty="0"/>
          </a:p>
        </p:txBody>
      </p:sp>
    </p:spTree>
    <p:extLst>
      <p:ext uri="{BB962C8B-B14F-4D97-AF65-F5344CB8AC3E}">
        <p14:creationId xmlns:p14="http://schemas.microsoft.com/office/powerpoint/2010/main" val="253289671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EAM OF 4">
    <p:spTree>
      <p:nvGrpSpPr>
        <p:cNvPr id="1" name=""/>
        <p:cNvGrpSpPr/>
        <p:nvPr/>
      </p:nvGrpSpPr>
      <p:grpSpPr>
        <a:xfrm>
          <a:off x="0" y="0"/>
          <a:ext cx="0" cy="0"/>
          <a:chOff x="0" y="0"/>
          <a:chExt cx="0" cy="0"/>
        </a:xfrm>
      </p:grpSpPr>
      <p:sp>
        <p:nvSpPr>
          <p:cNvPr id="15" name="Picture Placeholder 13"/>
          <p:cNvSpPr>
            <a:spLocks noGrp="1" noChangeAspect="1"/>
          </p:cNvSpPr>
          <p:nvPr>
            <p:ph type="pic" sz="quarter" idx="26"/>
          </p:nvPr>
        </p:nvSpPr>
        <p:spPr>
          <a:xfrm>
            <a:off x="8257657" y="1836610"/>
            <a:ext cx="1895570" cy="1895076"/>
          </a:xfrm>
          <a:prstGeom prst="ellipse">
            <a:avLst/>
          </a:prstGeom>
          <a:solidFill>
            <a:schemeClr val="bg1">
              <a:lumMod val="95000"/>
            </a:schemeClr>
          </a:solidFill>
          <a:effectLst/>
        </p:spPr>
        <p:txBody>
          <a:bodyPr>
            <a:normAutofit/>
          </a:bodyPr>
          <a:lstStyle>
            <a:lvl1pPr marL="0" indent="0">
              <a:buNone/>
              <a:defRPr sz="1300" b="1" i="0">
                <a:ln>
                  <a:noFill/>
                </a:ln>
                <a:solidFill>
                  <a:schemeClr val="tx2"/>
                </a:solidFill>
                <a:latin typeface="Roboto" charset="0"/>
                <a:ea typeface="Roboto" charset="0"/>
                <a:cs typeface="Roboto" charset="0"/>
              </a:defRPr>
            </a:lvl1pPr>
          </a:lstStyle>
          <a:p>
            <a:endParaRPr lang="en-US" dirty="0"/>
          </a:p>
        </p:txBody>
      </p:sp>
      <p:sp>
        <p:nvSpPr>
          <p:cNvPr id="20" name="Picture Placeholder 13"/>
          <p:cNvSpPr>
            <a:spLocks noGrp="1" noChangeAspect="1"/>
          </p:cNvSpPr>
          <p:nvPr>
            <p:ph type="pic" sz="quarter" idx="27"/>
          </p:nvPr>
        </p:nvSpPr>
        <p:spPr>
          <a:xfrm>
            <a:off x="5168935" y="1836610"/>
            <a:ext cx="1895570" cy="1895076"/>
          </a:xfrm>
          <a:prstGeom prst="ellipse">
            <a:avLst/>
          </a:prstGeom>
          <a:solidFill>
            <a:schemeClr val="bg1">
              <a:lumMod val="95000"/>
            </a:schemeClr>
          </a:solidFill>
          <a:effectLst/>
        </p:spPr>
        <p:txBody>
          <a:bodyPr>
            <a:normAutofit/>
          </a:bodyPr>
          <a:lstStyle>
            <a:lvl1pPr marL="0" indent="0">
              <a:buNone/>
              <a:defRPr sz="1300" b="1" i="0">
                <a:ln>
                  <a:noFill/>
                </a:ln>
                <a:solidFill>
                  <a:schemeClr val="tx2"/>
                </a:solidFill>
                <a:latin typeface="Roboto" charset="0"/>
                <a:ea typeface="Roboto" charset="0"/>
                <a:cs typeface="Roboto" charset="0"/>
              </a:defRPr>
            </a:lvl1pPr>
          </a:lstStyle>
          <a:p>
            <a:endParaRPr lang="en-US" dirty="0"/>
          </a:p>
        </p:txBody>
      </p:sp>
      <p:sp>
        <p:nvSpPr>
          <p:cNvPr id="21" name="Picture Placeholder 13"/>
          <p:cNvSpPr>
            <a:spLocks noGrp="1" noChangeAspect="1"/>
          </p:cNvSpPr>
          <p:nvPr>
            <p:ph type="pic" sz="quarter" idx="28"/>
          </p:nvPr>
        </p:nvSpPr>
        <p:spPr>
          <a:xfrm>
            <a:off x="2080213" y="1836610"/>
            <a:ext cx="1895570" cy="1895076"/>
          </a:xfrm>
          <a:prstGeom prst="ellipse">
            <a:avLst/>
          </a:prstGeom>
          <a:solidFill>
            <a:schemeClr val="bg1">
              <a:lumMod val="95000"/>
            </a:schemeClr>
          </a:solidFill>
          <a:effectLst/>
        </p:spPr>
        <p:txBody>
          <a:bodyPr>
            <a:normAutofit/>
          </a:bodyPr>
          <a:lstStyle>
            <a:lvl1pPr marL="0" indent="0">
              <a:buNone/>
              <a:defRPr sz="1300" b="1" i="0">
                <a:ln>
                  <a:noFill/>
                </a:ln>
                <a:solidFill>
                  <a:schemeClr val="tx2"/>
                </a:solidFill>
                <a:latin typeface="Roboto" charset="0"/>
                <a:ea typeface="Roboto" charset="0"/>
                <a:cs typeface="Roboto" charset="0"/>
              </a:defRPr>
            </a:lvl1pPr>
          </a:lstStyle>
          <a:p>
            <a:endParaRPr lang="en-US" dirty="0"/>
          </a:p>
        </p:txBody>
      </p:sp>
    </p:spTree>
    <p:extLst>
      <p:ext uri="{BB962C8B-B14F-4D97-AF65-F5344CB8AC3E}">
        <p14:creationId xmlns:p14="http://schemas.microsoft.com/office/powerpoint/2010/main" val="340180741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Projects 2">
    <p:spTree>
      <p:nvGrpSpPr>
        <p:cNvPr id="1" name=""/>
        <p:cNvGrpSpPr/>
        <p:nvPr/>
      </p:nvGrpSpPr>
      <p:grpSpPr>
        <a:xfrm>
          <a:off x="0" y="0"/>
          <a:ext cx="0" cy="0"/>
          <a:chOff x="0" y="0"/>
          <a:chExt cx="0" cy="0"/>
        </a:xfrm>
      </p:grpSpPr>
      <p:sp>
        <p:nvSpPr>
          <p:cNvPr id="5" name="Picture Placeholder 13"/>
          <p:cNvSpPr>
            <a:spLocks noGrp="1"/>
          </p:cNvSpPr>
          <p:nvPr>
            <p:ph type="pic" sz="quarter" idx="22"/>
          </p:nvPr>
        </p:nvSpPr>
        <p:spPr>
          <a:xfrm>
            <a:off x="6718186" y="1638865"/>
            <a:ext cx="3925323" cy="4140200"/>
          </a:xfrm>
          <a:solidFill>
            <a:schemeClr val="bg1">
              <a:lumMod val="95000"/>
            </a:schemeClr>
          </a:solidFill>
          <a:effectLst/>
        </p:spPr>
        <p:txBody>
          <a:bodyPr>
            <a:normAutofit/>
          </a:bodyPr>
          <a:lstStyle>
            <a:lvl1pPr marL="0" indent="0">
              <a:buNone/>
              <a:defRPr sz="1400" b="1">
                <a:ln>
                  <a:noFill/>
                </a:ln>
                <a:solidFill>
                  <a:schemeClr val="tx2"/>
                </a:solidFill>
                <a:latin typeface="Roboto" charset="0"/>
                <a:ea typeface="Roboto" charset="0"/>
                <a:cs typeface="Roboto" charset="0"/>
              </a:defRPr>
            </a:lvl1pPr>
          </a:lstStyle>
          <a:p>
            <a:endParaRPr lang="en-US" dirty="0"/>
          </a:p>
        </p:txBody>
      </p:sp>
    </p:spTree>
    <p:extLst>
      <p:ext uri="{BB962C8B-B14F-4D97-AF65-F5344CB8AC3E}">
        <p14:creationId xmlns:p14="http://schemas.microsoft.com/office/powerpoint/2010/main" val="249477044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_Master-Placeholder">
    <p:spTree>
      <p:nvGrpSpPr>
        <p:cNvPr id="1" name=""/>
        <p:cNvGrpSpPr/>
        <p:nvPr/>
      </p:nvGrpSpPr>
      <p:grpSpPr>
        <a:xfrm>
          <a:off x="0" y="0"/>
          <a:ext cx="0" cy="0"/>
          <a:chOff x="0" y="0"/>
          <a:chExt cx="0" cy="0"/>
        </a:xfrm>
      </p:grpSpPr>
      <p:sp>
        <p:nvSpPr>
          <p:cNvPr id="33" name="Picture Placeholder 4"/>
          <p:cNvSpPr>
            <a:spLocks noGrp="1"/>
          </p:cNvSpPr>
          <p:nvPr>
            <p:ph type="pic" sz="quarter" idx="12"/>
          </p:nvPr>
        </p:nvSpPr>
        <p:spPr>
          <a:xfrm>
            <a:off x="6143295" y="1952095"/>
            <a:ext cx="2519008" cy="1419427"/>
          </a:xfrm>
          <a:solidFill>
            <a:schemeClr val="bg1">
              <a:lumMod val="95000"/>
            </a:schemeClr>
          </a:solidFill>
        </p:spPr>
        <p:txBody>
          <a:bodyPr>
            <a:normAutofit/>
          </a:bodyPr>
          <a:lstStyle>
            <a:lvl1pPr>
              <a:defRPr sz="1200" b="1">
                <a:solidFill>
                  <a:schemeClr val="tx2"/>
                </a:solidFill>
                <a:latin typeface="Roboto" charset="0"/>
                <a:ea typeface="Roboto" charset="0"/>
                <a:cs typeface="Roboto" charset="0"/>
              </a:defRPr>
            </a:lvl1pPr>
          </a:lstStyle>
          <a:p>
            <a:endParaRPr lang="en-US" dirty="0"/>
          </a:p>
        </p:txBody>
      </p:sp>
      <p:sp>
        <p:nvSpPr>
          <p:cNvPr id="34" name="Picture Placeholder 4"/>
          <p:cNvSpPr>
            <a:spLocks noGrp="1"/>
          </p:cNvSpPr>
          <p:nvPr>
            <p:ph type="pic" sz="quarter" idx="13"/>
          </p:nvPr>
        </p:nvSpPr>
        <p:spPr>
          <a:xfrm>
            <a:off x="8926800" y="1952095"/>
            <a:ext cx="2519008" cy="1419427"/>
          </a:xfrm>
          <a:solidFill>
            <a:schemeClr val="bg1">
              <a:lumMod val="95000"/>
            </a:schemeClr>
          </a:solidFill>
        </p:spPr>
        <p:txBody>
          <a:bodyPr>
            <a:normAutofit/>
          </a:bodyPr>
          <a:lstStyle>
            <a:lvl1pPr>
              <a:defRPr sz="1200" b="1">
                <a:solidFill>
                  <a:schemeClr val="tx2"/>
                </a:solidFill>
                <a:latin typeface="Roboto" charset="0"/>
                <a:ea typeface="Roboto" charset="0"/>
                <a:cs typeface="Roboto" charset="0"/>
              </a:defRPr>
            </a:lvl1pPr>
          </a:lstStyle>
          <a:p>
            <a:endParaRPr lang="en-US" dirty="0"/>
          </a:p>
        </p:txBody>
      </p:sp>
      <p:sp>
        <p:nvSpPr>
          <p:cNvPr id="37" name="Picture Placeholder 4"/>
          <p:cNvSpPr>
            <a:spLocks noGrp="1"/>
          </p:cNvSpPr>
          <p:nvPr>
            <p:ph type="pic" sz="quarter" idx="16"/>
          </p:nvPr>
        </p:nvSpPr>
        <p:spPr>
          <a:xfrm>
            <a:off x="6143295" y="3669601"/>
            <a:ext cx="2519008" cy="1419427"/>
          </a:xfrm>
          <a:solidFill>
            <a:schemeClr val="bg1">
              <a:lumMod val="95000"/>
            </a:schemeClr>
          </a:solidFill>
        </p:spPr>
        <p:txBody>
          <a:bodyPr>
            <a:normAutofit/>
          </a:bodyPr>
          <a:lstStyle>
            <a:lvl1pPr>
              <a:defRPr sz="1200" b="1">
                <a:solidFill>
                  <a:schemeClr val="tx2"/>
                </a:solidFill>
                <a:latin typeface="Roboto" charset="0"/>
                <a:ea typeface="Roboto" charset="0"/>
                <a:cs typeface="Roboto" charset="0"/>
              </a:defRPr>
            </a:lvl1pPr>
          </a:lstStyle>
          <a:p>
            <a:endParaRPr lang="en-US" dirty="0"/>
          </a:p>
        </p:txBody>
      </p:sp>
      <p:sp>
        <p:nvSpPr>
          <p:cNvPr id="38" name="Picture Placeholder 4"/>
          <p:cNvSpPr>
            <a:spLocks noGrp="1"/>
          </p:cNvSpPr>
          <p:nvPr>
            <p:ph type="pic" sz="quarter" idx="17"/>
          </p:nvPr>
        </p:nvSpPr>
        <p:spPr>
          <a:xfrm>
            <a:off x="8926800" y="3669601"/>
            <a:ext cx="2519008" cy="1419427"/>
          </a:xfrm>
          <a:solidFill>
            <a:schemeClr val="bg1">
              <a:lumMod val="95000"/>
            </a:schemeClr>
          </a:solidFill>
        </p:spPr>
        <p:txBody>
          <a:bodyPr>
            <a:normAutofit/>
          </a:bodyPr>
          <a:lstStyle>
            <a:lvl1pPr>
              <a:defRPr sz="1200" b="1">
                <a:solidFill>
                  <a:schemeClr val="tx2"/>
                </a:solidFill>
                <a:latin typeface="Roboto" charset="0"/>
                <a:ea typeface="Roboto" charset="0"/>
                <a:cs typeface="Roboto" charset="0"/>
              </a:defRPr>
            </a:lvl1pPr>
          </a:lstStyle>
          <a:p>
            <a:endParaRPr lang="en-US" dirty="0"/>
          </a:p>
        </p:txBody>
      </p:sp>
    </p:spTree>
    <p:extLst>
      <p:ext uri="{BB962C8B-B14F-4D97-AF65-F5344CB8AC3E}">
        <p14:creationId xmlns:p14="http://schemas.microsoft.com/office/powerpoint/2010/main" val="7142964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Big Picture">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0"/>
            <a:ext cx="12192000" cy="6858000"/>
          </a:xfrm>
          <a:prstGeom prst="rect">
            <a:avLst/>
          </a:prstGeo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64162408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E0061-7549-03A0-5B67-231290E3D412}"/>
              </a:ext>
            </a:extLst>
          </p:cNvPr>
          <p:cNvSpPr>
            <a:spLocks noGrp="1"/>
          </p:cNvSpPr>
          <p:nvPr>
            <p:ph type="title"/>
          </p:nvPr>
        </p:nvSpPr>
        <p:spPr/>
        <p:txBody>
          <a:body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8A38070F-77D2-4C6E-ACC5-627EF558805E}"/>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a:extLst>
              <a:ext uri="{FF2B5EF4-FFF2-40B4-BE49-F238E27FC236}">
                <a16:creationId xmlns:a16="http://schemas.microsoft.com/office/drawing/2014/main" id="{54BF152F-6B50-1050-387C-68C9F1B2BD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E4B59E54-492C-18B6-300D-FD0FA1489D47}"/>
              </a:ext>
            </a:extLst>
          </p:cNvPr>
          <p:cNvSpPr>
            <a:spLocks noGrp="1"/>
          </p:cNvSpPr>
          <p:nvPr>
            <p:ph type="dt" sz="half" idx="10"/>
          </p:nvPr>
        </p:nvSpPr>
        <p:spPr/>
        <p:txBody>
          <a:bodyPr/>
          <a:lstStyle/>
          <a:p>
            <a:fld id="{D1173F5A-C9FA-4839-BCE0-686565265D87}" type="datetimeFigureOut">
              <a:rPr lang="en-CA" smtClean="0"/>
              <a:t>2024-06-10</a:t>
            </a:fld>
            <a:endParaRPr lang="en-CA"/>
          </a:p>
        </p:txBody>
      </p:sp>
      <p:sp>
        <p:nvSpPr>
          <p:cNvPr id="6" name="Footer Placeholder 5">
            <a:extLst>
              <a:ext uri="{FF2B5EF4-FFF2-40B4-BE49-F238E27FC236}">
                <a16:creationId xmlns:a16="http://schemas.microsoft.com/office/drawing/2014/main" id="{D6271ECA-89B8-F4A3-0F42-D0A57191400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6A0EFD9-F5C5-449C-D127-A721E218E636}"/>
              </a:ext>
            </a:extLst>
          </p:cNvPr>
          <p:cNvSpPr>
            <a:spLocks noGrp="1"/>
          </p:cNvSpPr>
          <p:nvPr>
            <p:ph type="sldNum" sz="quarter" idx="12"/>
          </p:nvPr>
        </p:nvSpPr>
        <p:spPr/>
        <p:txBody>
          <a:bodyPr/>
          <a:lstStyle/>
          <a:p>
            <a:fld id="{3F067A24-43F2-4732-BADB-673B2C0014C6}" type="slidenum">
              <a:rPr lang="en-CA" smtClean="0"/>
              <a:t>‹#›</a:t>
            </a:fld>
            <a:endParaRPr lang="en-CA"/>
          </a:p>
        </p:txBody>
      </p:sp>
      <p:pic>
        <p:nvPicPr>
          <p:cNvPr id="8" name="Picture 7" descr="A logo with a colorful arrow&#10;&#10;Description automatically generated">
            <a:extLst>
              <a:ext uri="{FF2B5EF4-FFF2-40B4-BE49-F238E27FC236}">
                <a16:creationId xmlns:a16="http://schemas.microsoft.com/office/drawing/2014/main" id="{B3D2284B-D1F4-7AC4-C4F7-6FA07ACFE7F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349758" y="365126"/>
            <a:ext cx="1324460" cy="1325563"/>
          </a:xfrm>
          <a:prstGeom prst="rect">
            <a:avLst/>
          </a:prstGeom>
        </p:spPr>
      </p:pic>
      <p:sp>
        <p:nvSpPr>
          <p:cNvPr id="9" name="Rectangle 8">
            <a:extLst>
              <a:ext uri="{FF2B5EF4-FFF2-40B4-BE49-F238E27FC236}">
                <a16:creationId xmlns:a16="http://schemas.microsoft.com/office/drawing/2014/main" id="{F50C7C69-7C49-37F6-8CE8-0752E1ADD6A7}"/>
              </a:ext>
            </a:extLst>
          </p:cNvPr>
          <p:cNvSpPr/>
          <p:nvPr userDrawn="1"/>
        </p:nvSpPr>
        <p:spPr>
          <a:xfrm>
            <a:off x="0" y="6311900"/>
            <a:ext cx="12192000" cy="546100"/>
          </a:xfrm>
          <a:prstGeom prst="rect">
            <a:avLst/>
          </a:prstGeom>
          <a:gradFill>
            <a:gsLst>
              <a:gs pos="82000">
                <a:schemeClr val="accent3">
                  <a:alpha val="71000"/>
                </a:schemeClr>
              </a:gs>
              <a:gs pos="0">
                <a:schemeClr val="tx1"/>
              </a:gs>
              <a:gs pos="23000">
                <a:schemeClr val="accent1"/>
              </a:gs>
              <a:gs pos="69000">
                <a:schemeClr val="tx2"/>
              </a:gs>
              <a:gs pos="97000">
                <a:schemeClr val="tx1"/>
              </a:gs>
            </a:gsLst>
            <a:path path="circle">
              <a:fillToRect l="50000" t="50000" r="50000" b="5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3599" dirty="0"/>
          </a:p>
        </p:txBody>
      </p:sp>
    </p:spTree>
    <p:extLst>
      <p:ext uri="{BB962C8B-B14F-4D97-AF65-F5344CB8AC3E}">
        <p14:creationId xmlns:p14="http://schemas.microsoft.com/office/powerpoint/2010/main" val="37989815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who we ar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798788" y="0"/>
            <a:ext cx="4332109" cy="7106249"/>
          </a:xfrm>
          <a:custGeom>
            <a:avLst/>
            <a:gdLst>
              <a:gd name="connsiteX0" fmla="*/ 3814104 w 4946852"/>
              <a:gd name="connsiteY0" fmla="*/ 11540901 h 13716000"/>
              <a:gd name="connsiteX1" fmla="*/ 3832578 w 4946852"/>
              <a:gd name="connsiteY1" fmla="*/ 11577834 h 13716000"/>
              <a:gd name="connsiteX2" fmla="*/ 3872728 w 4946852"/>
              <a:gd name="connsiteY2" fmla="*/ 11698239 h 13716000"/>
              <a:gd name="connsiteX3" fmla="*/ 3698782 w 4946852"/>
              <a:gd name="connsiteY3" fmla="*/ 11214745 h 13716000"/>
              <a:gd name="connsiteX4" fmla="*/ 3774362 w 4946852"/>
              <a:gd name="connsiteY4" fmla="*/ 11434240 h 13716000"/>
              <a:gd name="connsiteX5" fmla="*/ 3814104 w 4946852"/>
              <a:gd name="connsiteY5" fmla="*/ 11540901 h 13716000"/>
              <a:gd name="connsiteX6" fmla="*/ 3772352 w 4946852"/>
              <a:gd name="connsiteY6" fmla="*/ 11457429 h 13716000"/>
              <a:gd name="connsiteX7" fmla="*/ 3692052 w 4946852"/>
              <a:gd name="connsiteY7" fmla="*/ 11217531 h 13716000"/>
              <a:gd name="connsiteX8" fmla="*/ 514535 w 4946852"/>
              <a:gd name="connsiteY8" fmla="*/ 0 h 13716000"/>
              <a:gd name="connsiteX9" fmla="*/ 4946852 w 4946852"/>
              <a:gd name="connsiteY9" fmla="*/ 0 h 13716000"/>
              <a:gd name="connsiteX10" fmla="*/ 4935802 w 4946852"/>
              <a:gd name="connsiteY10" fmla="*/ 488713 h 13716000"/>
              <a:gd name="connsiteX11" fmla="*/ 4756038 w 4946852"/>
              <a:gd name="connsiteY11" fmla="*/ 2012931 h 13716000"/>
              <a:gd name="connsiteX12" fmla="*/ 4515134 w 4946852"/>
              <a:gd name="connsiteY12" fmla="*/ 2474484 h 13716000"/>
              <a:gd name="connsiteX13" fmla="*/ 4333546 w 4946852"/>
              <a:gd name="connsiteY13" fmla="*/ 3938500 h 13716000"/>
              <a:gd name="connsiteX14" fmla="*/ 4294308 w 4946852"/>
              <a:gd name="connsiteY14" fmla="*/ 5442650 h 13716000"/>
              <a:gd name="connsiteX15" fmla="*/ 4374608 w 4946852"/>
              <a:gd name="connsiteY15" fmla="*/ 6965956 h 13716000"/>
              <a:gd name="connsiteX16" fmla="*/ 4493326 w 4946852"/>
              <a:gd name="connsiteY16" fmla="*/ 8459773 h 13716000"/>
              <a:gd name="connsiteX17" fmla="*/ 4484794 w 4946852"/>
              <a:gd name="connsiteY17" fmla="*/ 8421990 h 13716000"/>
              <a:gd name="connsiteX18" fmla="*/ 4413846 w 4946852"/>
              <a:gd name="connsiteY18" fmla="*/ 8128959 h 13716000"/>
              <a:gd name="connsiteX19" fmla="*/ 4494148 w 4946852"/>
              <a:gd name="connsiteY19" fmla="*/ 8470107 h 13716000"/>
              <a:gd name="connsiteX20" fmla="*/ 4493326 w 4946852"/>
              <a:gd name="connsiteY20" fmla="*/ 8459773 h 13716000"/>
              <a:gd name="connsiteX21" fmla="*/ 4554372 w 4946852"/>
              <a:gd name="connsiteY21" fmla="*/ 8730073 h 13716000"/>
              <a:gd name="connsiteX22" fmla="*/ 4595436 w 4946852"/>
              <a:gd name="connsiteY22" fmla="*/ 8990950 h 13716000"/>
              <a:gd name="connsiteX23" fmla="*/ 4595436 w 4946852"/>
              <a:gd name="connsiteY23" fmla="*/ 9151490 h 13716000"/>
              <a:gd name="connsiteX24" fmla="*/ 4474984 w 4946852"/>
              <a:gd name="connsiteY24" fmla="*/ 9492638 h 13716000"/>
              <a:gd name="connsiteX25" fmla="*/ 4434834 w 4946852"/>
              <a:gd name="connsiteY25" fmla="*/ 9833785 h 13716000"/>
              <a:gd name="connsiteX26" fmla="*/ 4474984 w 4946852"/>
              <a:gd name="connsiteY26" fmla="*/ 10214156 h 13716000"/>
              <a:gd name="connsiteX27" fmla="*/ 4515134 w 4946852"/>
              <a:gd name="connsiteY27" fmla="*/ 10414831 h 13716000"/>
              <a:gd name="connsiteX28" fmla="*/ 4595436 w 4946852"/>
              <a:gd name="connsiteY28" fmla="*/ 10615506 h 13716000"/>
              <a:gd name="connsiteX29" fmla="*/ 4474984 w 4946852"/>
              <a:gd name="connsiteY29" fmla="*/ 10916519 h 13716000"/>
              <a:gd name="connsiteX30" fmla="*/ 4654748 w 4946852"/>
              <a:gd name="connsiteY30" fmla="*/ 11477497 h 13716000"/>
              <a:gd name="connsiteX31" fmla="*/ 4776112 w 4946852"/>
              <a:gd name="connsiteY31" fmla="*/ 11738374 h 13716000"/>
              <a:gd name="connsiteX32" fmla="*/ 4836338 w 4946852"/>
              <a:gd name="connsiteY32" fmla="*/ 11878847 h 13716000"/>
              <a:gd name="connsiteX33" fmla="*/ 4895652 w 4946852"/>
              <a:gd name="connsiteY33" fmla="*/ 11999252 h 13716000"/>
              <a:gd name="connsiteX34" fmla="*/ 4776112 w 4946852"/>
              <a:gd name="connsiteY34" fmla="*/ 11858779 h 13716000"/>
              <a:gd name="connsiteX35" fmla="*/ 4714974 w 4946852"/>
              <a:gd name="connsiteY35" fmla="*/ 11698239 h 13716000"/>
              <a:gd name="connsiteX36" fmla="*/ 4634674 w 4946852"/>
              <a:gd name="connsiteY36" fmla="*/ 11798577 h 13716000"/>
              <a:gd name="connsiteX37" fmla="*/ 4554372 w 4946852"/>
              <a:gd name="connsiteY37" fmla="*/ 11898914 h 13716000"/>
              <a:gd name="connsiteX38" fmla="*/ 4374608 w 4946852"/>
              <a:gd name="connsiteY38" fmla="*/ 11537699 h 13716000"/>
              <a:gd name="connsiteX39" fmla="*/ 4254158 w 4946852"/>
              <a:gd name="connsiteY39" fmla="*/ 11137261 h 13716000"/>
              <a:gd name="connsiteX40" fmla="*/ 4153782 w 4946852"/>
              <a:gd name="connsiteY40" fmla="*/ 11176484 h 13716000"/>
              <a:gd name="connsiteX41" fmla="*/ 4234082 w 4946852"/>
              <a:gd name="connsiteY41" fmla="*/ 11417294 h 13716000"/>
              <a:gd name="connsiteX42" fmla="*/ 4314382 w 4946852"/>
              <a:gd name="connsiteY42" fmla="*/ 11617969 h 13716000"/>
              <a:gd name="connsiteX43" fmla="*/ 4354534 w 4946852"/>
              <a:gd name="connsiteY43" fmla="*/ 11718307 h 13716000"/>
              <a:gd name="connsiteX44" fmla="*/ 4394684 w 4946852"/>
              <a:gd name="connsiteY44" fmla="*/ 11838712 h 13716000"/>
              <a:gd name="connsiteX45" fmla="*/ 4494148 w 4946852"/>
              <a:gd name="connsiteY45" fmla="*/ 12059454 h 13716000"/>
              <a:gd name="connsiteX46" fmla="*/ 4394684 w 4946852"/>
              <a:gd name="connsiteY46" fmla="*/ 12521007 h 13716000"/>
              <a:gd name="connsiteX47" fmla="*/ 4193932 w 4946852"/>
              <a:gd name="connsiteY47" fmla="*/ 12199927 h 13716000"/>
              <a:gd name="connsiteX48" fmla="*/ 4033330 w 4946852"/>
              <a:gd name="connsiteY48" fmla="*/ 11818644 h 13716000"/>
              <a:gd name="connsiteX49" fmla="*/ 3892804 w 4946852"/>
              <a:gd name="connsiteY49" fmla="*/ 11438274 h 13716000"/>
              <a:gd name="connsiteX50" fmla="*/ 3752276 w 4946852"/>
              <a:gd name="connsiteY50" fmla="*/ 11056991 h 13716000"/>
              <a:gd name="connsiteX51" fmla="*/ 3732516 w 4946852"/>
              <a:gd name="connsiteY51" fmla="*/ 11200785 h 13716000"/>
              <a:gd name="connsiteX52" fmla="*/ 3698782 w 4946852"/>
              <a:gd name="connsiteY52" fmla="*/ 11214745 h 13716000"/>
              <a:gd name="connsiteX53" fmla="*/ 3687374 w 4946852"/>
              <a:gd name="connsiteY53" fmla="*/ 11181615 h 13716000"/>
              <a:gd name="connsiteX54" fmla="*/ 3531450 w 4946852"/>
              <a:gd name="connsiteY54" fmla="*/ 10695776 h 13716000"/>
              <a:gd name="connsiteX55" fmla="*/ 3231234 w 4946852"/>
              <a:gd name="connsiteY55" fmla="*/ 9673245 h 13716000"/>
              <a:gd name="connsiteX56" fmla="*/ 3129946 w 4946852"/>
              <a:gd name="connsiteY56" fmla="*/ 9693313 h 13716000"/>
              <a:gd name="connsiteX57" fmla="*/ 3191084 w 4946852"/>
              <a:gd name="connsiteY57" fmla="*/ 9953278 h 13716000"/>
              <a:gd name="connsiteX58" fmla="*/ 2990332 w 4946852"/>
              <a:gd name="connsiteY58" fmla="*/ 10014393 h 13716000"/>
              <a:gd name="connsiteX59" fmla="*/ 2809654 w 4946852"/>
              <a:gd name="connsiteY59" fmla="*/ 9452503 h 13716000"/>
              <a:gd name="connsiteX60" fmla="*/ 2769504 w 4946852"/>
              <a:gd name="connsiteY60" fmla="*/ 9291963 h 13716000"/>
              <a:gd name="connsiteX61" fmla="*/ 2729354 w 4946852"/>
              <a:gd name="connsiteY61" fmla="*/ 9131423 h 13716000"/>
              <a:gd name="connsiteX62" fmla="*/ 2628978 w 4946852"/>
              <a:gd name="connsiteY62" fmla="*/ 8830410 h 13716000"/>
              <a:gd name="connsiteX63" fmla="*/ 2548676 w 4946852"/>
              <a:gd name="connsiteY63" fmla="*/ 8570445 h 13716000"/>
              <a:gd name="connsiteX64" fmla="*/ 2448300 w 4946852"/>
              <a:gd name="connsiteY64" fmla="*/ 8389837 h 13716000"/>
              <a:gd name="connsiteX65" fmla="*/ 2227474 w 4946852"/>
              <a:gd name="connsiteY65" fmla="*/ 8349702 h 13716000"/>
              <a:gd name="connsiteX66" fmla="*/ 2268536 w 4946852"/>
              <a:gd name="connsiteY66" fmla="*/ 8609667 h 13716000"/>
              <a:gd name="connsiteX67" fmla="*/ 2107935 w 4946852"/>
              <a:gd name="connsiteY67" fmla="*/ 8630647 h 13716000"/>
              <a:gd name="connsiteX68" fmla="*/ 2147172 w 4946852"/>
              <a:gd name="connsiteY68" fmla="*/ 9051153 h 13716000"/>
              <a:gd name="connsiteX69" fmla="*/ 2207398 w 4946852"/>
              <a:gd name="connsiteY69" fmla="*/ 9492638 h 13716000"/>
              <a:gd name="connsiteX70" fmla="*/ 2327850 w 4946852"/>
              <a:gd name="connsiteY70" fmla="*/ 10334561 h 13716000"/>
              <a:gd name="connsiteX71" fmla="*/ 2167248 w 4946852"/>
              <a:gd name="connsiteY71" fmla="*/ 10394763 h 13716000"/>
              <a:gd name="connsiteX72" fmla="*/ 2066872 w 4946852"/>
              <a:gd name="connsiteY72" fmla="*/ 10014393 h 13716000"/>
              <a:gd name="connsiteX73" fmla="*/ 2107935 w 4946852"/>
              <a:gd name="connsiteY73" fmla="*/ 10254291 h 13716000"/>
              <a:gd name="connsiteX74" fmla="*/ 2086947 w 4946852"/>
              <a:gd name="connsiteY74" fmla="*/ 10454966 h 13716000"/>
              <a:gd name="connsiteX75" fmla="*/ 2027634 w 4946852"/>
              <a:gd name="connsiteY75" fmla="*/ 10715844 h 13716000"/>
              <a:gd name="connsiteX76" fmla="*/ 2047710 w 4946852"/>
              <a:gd name="connsiteY76" fmla="*/ 11137261 h 13716000"/>
              <a:gd name="connsiteX77" fmla="*/ 2167248 w 4946852"/>
              <a:gd name="connsiteY77" fmla="*/ 11658104 h 13716000"/>
              <a:gd name="connsiteX78" fmla="*/ 2608902 w 4946852"/>
              <a:gd name="connsiteY78" fmla="*/ 12841175 h 13716000"/>
              <a:gd name="connsiteX79" fmla="*/ 2508526 w 4946852"/>
              <a:gd name="connsiteY79" fmla="*/ 13042762 h 13716000"/>
              <a:gd name="connsiteX80" fmla="*/ 2689204 w 4946852"/>
              <a:gd name="connsiteY80" fmla="*/ 13403066 h 13716000"/>
              <a:gd name="connsiteX81" fmla="*/ 2793554 w 4946852"/>
              <a:gd name="connsiteY81" fmla="*/ 13716000 h 13716000"/>
              <a:gd name="connsiteX82" fmla="*/ 2642784 w 4946852"/>
              <a:gd name="connsiteY82" fmla="*/ 13716000 h 13716000"/>
              <a:gd name="connsiteX83" fmla="*/ 2480924 w 4946852"/>
              <a:gd name="connsiteY83" fmla="*/ 13389254 h 13716000"/>
              <a:gd name="connsiteX84" fmla="*/ 2307774 w 4946852"/>
              <a:gd name="connsiteY84" fmla="*/ 13001715 h 13716000"/>
              <a:gd name="connsiteX85" fmla="*/ 1746581 w 4946852"/>
              <a:gd name="connsiteY85" fmla="*/ 11397227 h 13716000"/>
              <a:gd name="connsiteX86" fmla="*/ 1284852 w 4946852"/>
              <a:gd name="connsiteY86" fmla="*/ 9793650 h 13716000"/>
              <a:gd name="connsiteX87" fmla="*/ 863272 w 4946852"/>
              <a:gd name="connsiteY87" fmla="*/ 8208317 h 13716000"/>
              <a:gd name="connsiteX88" fmla="*/ 642445 w 4946852"/>
              <a:gd name="connsiteY88" fmla="*/ 7827947 h 13716000"/>
              <a:gd name="connsiteX89" fmla="*/ 583132 w 4946852"/>
              <a:gd name="connsiteY89" fmla="*/ 7427509 h 13716000"/>
              <a:gd name="connsiteX90" fmla="*/ 342229 w 4946852"/>
              <a:gd name="connsiteY90" fmla="*/ 7306192 h 13716000"/>
              <a:gd name="connsiteX91" fmla="*/ 41101 w 4946852"/>
              <a:gd name="connsiteY91" fmla="*/ 5422584 h 13716000"/>
              <a:gd name="connsiteX92" fmla="*/ 81252 w 4946852"/>
              <a:gd name="connsiteY92" fmla="*/ 3637487 h 13716000"/>
              <a:gd name="connsiteX93" fmla="*/ 201703 w 4946852"/>
              <a:gd name="connsiteY93" fmla="*/ 2273809 h 13716000"/>
              <a:gd name="connsiteX94" fmla="*/ 81252 w 4946852"/>
              <a:gd name="connsiteY94" fmla="*/ 2273809 h 13716000"/>
              <a:gd name="connsiteX95" fmla="*/ 141477 w 4946852"/>
              <a:gd name="connsiteY95" fmla="*/ 1872458 h 13716000"/>
              <a:gd name="connsiteX96" fmla="*/ 261928 w 4946852"/>
              <a:gd name="connsiteY96" fmla="*/ 1872458 h 13716000"/>
              <a:gd name="connsiteX97" fmla="*/ 321242 w 4946852"/>
              <a:gd name="connsiteY97" fmla="*/ 1611581 h 13716000"/>
              <a:gd name="connsiteX98" fmla="*/ 422530 w 4946852"/>
              <a:gd name="connsiteY98" fmla="*/ 1611581 h 13716000"/>
              <a:gd name="connsiteX99" fmla="*/ 401542 w 4946852"/>
              <a:gd name="connsiteY99" fmla="*/ 809793 h 13716000"/>
              <a:gd name="connsiteX100" fmla="*/ 522906 w 4946852"/>
              <a:gd name="connsiteY100" fmla="*/ 829860 h 13716000"/>
              <a:gd name="connsiteX101" fmla="*/ 502831 w 4946852"/>
              <a:gd name="connsiteY101" fmla="*/ 288950 h 13716000"/>
              <a:gd name="connsiteX102" fmla="*/ 603207 w 4946852"/>
              <a:gd name="connsiteY102" fmla="*/ 288950 h 13716000"/>
              <a:gd name="connsiteX103" fmla="*/ 502831 w 4946852"/>
              <a:gd name="connsiteY103" fmla="*/ 148477 h 13716000"/>
              <a:gd name="connsiteX104" fmla="*/ 514123 w 4946852"/>
              <a:gd name="connsiteY104" fmla="*/ 1201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4946852" h="13716000">
                <a:moveTo>
                  <a:pt x="3814104" y="11540901"/>
                </a:moveTo>
                <a:lnTo>
                  <a:pt x="3832578" y="11577834"/>
                </a:lnTo>
                <a:cubicBezTo>
                  <a:pt x="3852654" y="11617969"/>
                  <a:pt x="3852654" y="11658104"/>
                  <a:pt x="3872728" y="11698239"/>
                </a:cubicBezTo>
                <a:close/>
                <a:moveTo>
                  <a:pt x="3698782" y="11214745"/>
                </a:moveTo>
                <a:lnTo>
                  <a:pt x="3774362" y="11434240"/>
                </a:lnTo>
                <a:lnTo>
                  <a:pt x="3814104" y="11540901"/>
                </a:lnTo>
                <a:lnTo>
                  <a:pt x="3772352" y="11457429"/>
                </a:lnTo>
                <a:cubicBezTo>
                  <a:pt x="3752276" y="11378071"/>
                  <a:pt x="3712126" y="11277734"/>
                  <a:pt x="3692052" y="11217531"/>
                </a:cubicBezTo>
                <a:close/>
                <a:moveTo>
                  <a:pt x="514535" y="0"/>
                </a:moveTo>
                <a:lnTo>
                  <a:pt x="4946852" y="0"/>
                </a:lnTo>
                <a:lnTo>
                  <a:pt x="4935802" y="488713"/>
                </a:lnTo>
                <a:cubicBezTo>
                  <a:pt x="4895652" y="1030535"/>
                  <a:pt x="4855500" y="1551378"/>
                  <a:pt x="4756038" y="2012931"/>
                </a:cubicBezTo>
                <a:cubicBezTo>
                  <a:pt x="4695812" y="2133336"/>
                  <a:pt x="4574448" y="2374146"/>
                  <a:pt x="4515134" y="2474484"/>
                </a:cubicBezTo>
                <a:cubicBezTo>
                  <a:pt x="4413846" y="2956104"/>
                  <a:pt x="4354534" y="3436812"/>
                  <a:pt x="4333546" y="3938500"/>
                </a:cubicBezTo>
                <a:cubicBezTo>
                  <a:pt x="4294308" y="4439275"/>
                  <a:pt x="4294308" y="4940963"/>
                  <a:pt x="4294308" y="5442650"/>
                </a:cubicBezTo>
                <a:cubicBezTo>
                  <a:pt x="4314382" y="5962581"/>
                  <a:pt x="4333546" y="6464269"/>
                  <a:pt x="4374608" y="6965956"/>
                </a:cubicBezTo>
                <a:lnTo>
                  <a:pt x="4493326" y="8459773"/>
                </a:lnTo>
                <a:lnTo>
                  <a:pt x="4484794" y="8421990"/>
                </a:lnTo>
                <a:cubicBezTo>
                  <a:pt x="4459700" y="8319373"/>
                  <a:pt x="4434378" y="8219263"/>
                  <a:pt x="4413846" y="8128959"/>
                </a:cubicBezTo>
                <a:cubicBezTo>
                  <a:pt x="4434834" y="8249365"/>
                  <a:pt x="4454910" y="8349702"/>
                  <a:pt x="4494148" y="8470107"/>
                </a:cubicBezTo>
                <a:lnTo>
                  <a:pt x="4493326" y="8459773"/>
                </a:lnTo>
                <a:lnTo>
                  <a:pt x="4554372" y="8730073"/>
                </a:lnTo>
                <a:cubicBezTo>
                  <a:pt x="4574448" y="8830410"/>
                  <a:pt x="4595436" y="8910680"/>
                  <a:pt x="4595436" y="8990950"/>
                </a:cubicBezTo>
                <a:cubicBezTo>
                  <a:pt x="4615510" y="9071220"/>
                  <a:pt x="4615510" y="9131423"/>
                  <a:pt x="4595436" y="9151490"/>
                </a:cubicBezTo>
                <a:cubicBezTo>
                  <a:pt x="4535210" y="9271895"/>
                  <a:pt x="4494148" y="9372233"/>
                  <a:pt x="4474984" y="9492638"/>
                </a:cubicBezTo>
                <a:cubicBezTo>
                  <a:pt x="4454910" y="9592975"/>
                  <a:pt x="4434834" y="9713380"/>
                  <a:pt x="4434834" y="9833785"/>
                </a:cubicBezTo>
                <a:cubicBezTo>
                  <a:pt x="4434834" y="9953278"/>
                  <a:pt x="4454910" y="10093751"/>
                  <a:pt x="4474984" y="10214156"/>
                </a:cubicBezTo>
                <a:cubicBezTo>
                  <a:pt x="4494148" y="10274358"/>
                  <a:pt x="4494148" y="10354628"/>
                  <a:pt x="4515134" y="10414831"/>
                </a:cubicBezTo>
                <a:cubicBezTo>
                  <a:pt x="4554372" y="10475033"/>
                  <a:pt x="4574448" y="10555303"/>
                  <a:pt x="4595436" y="10615506"/>
                </a:cubicBezTo>
                <a:cubicBezTo>
                  <a:pt x="4494148" y="10655641"/>
                  <a:pt x="4474984" y="10776046"/>
                  <a:pt x="4474984" y="10916519"/>
                </a:cubicBezTo>
                <a:cubicBezTo>
                  <a:pt x="4494148" y="11096214"/>
                  <a:pt x="4574448" y="11277734"/>
                  <a:pt x="4654748" y="11477497"/>
                </a:cubicBezTo>
                <a:cubicBezTo>
                  <a:pt x="4695812" y="11557767"/>
                  <a:pt x="4735050" y="11658104"/>
                  <a:pt x="4776112" y="11738374"/>
                </a:cubicBezTo>
                <a:cubicBezTo>
                  <a:pt x="4795276" y="11798577"/>
                  <a:pt x="4815350" y="11838712"/>
                  <a:pt x="4836338" y="11878847"/>
                </a:cubicBezTo>
                <a:cubicBezTo>
                  <a:pt x="4855500" y="11918982"/>
                  <a:pt x="4875576" y="11959117"/>
                  <a:pt x="4895652" y="11999252"/>
                </a:cubicBezTo>
                <a:cubicBezTo>
                  <a:pt x="4855500" y="11959117"/>
                  <a:pt x="4815350" y="11918982"/>
                  <a:pt x="4776112" y="11858779"/>
                </a:cubicBezTo>
                <a:cubicBezTo>
                  <a:pt x="4756038" y="11818644"/>
                  <a:pt x="4735050" y="11758442"/>
                  <a:pt x="4714974" y="11698239"/>
                </a:cubicBezTo>
                <a:cubicBezTo>
                  <a:pt x="4654748" y="11658104"/>
                  <a:pt x="4634674" y="11738374"/>
                  <a:pt x="4634674" y="11798577"/>
                </a:cubicBezTo>
                <a:cubicBezTo>
                  <a:pt x="4615510" y="11878847"/>
                  <a:pt x="4595436" y="11959117"/>
                  <a:pt x="4554372" y="11898914"/>
                </a:cubicBezTo>
                <a:cubicBezTo>
                  <a:pt x="4474984" y="11818644"/>
                  <a:pt x="4413846" y="11679084"/>
                  <a:pt x="4374608" y="11537699"/>
                </a:cubicBezTo>
                <a:cubicBezTo>
                  <a:pt x="4333546" y="11397227"/>
                  <a:pt x="4294308" y="11236687"/>
                  <a:pt x="4254158" y="11137261"/>
                </a:cubicBezTo>
                <a:cubicBezTo>
                  <a:pt x="4254158" y="11137261"/>
                  <a:pt x="4254158" y="11137261"/>
                  <a:pt x="4153782" y="11176484"/>
                </a:cubicBezTo>
                <a:cubicBezTo>
                  <a:pt x="4173856" y="11256754"/>
                  <a:pt x="4214006" y="11337024"/>
                  <a:pt x="4234082" y="11417294"/>
                </a:cubicBezTo>
                <a:cubicBezTo>
                  <a:pt x="4254158" y="11477497"/>
                  <a:pt x="4294308" y="11557767"/>
                  <a:pt x="4314382" y="11617969"/>
                </a:cubicBezTo>
                <a:cubicBezTo>
                  <a:pt x="4333546" y="11658104"/>
                  <a:pt x="4354534" y="11698239"/>
                  <a:pt x="4354534" y="11718307"/>
                </a:cubicBezTo>
                <a:cubicBezTo>
                  <a:pt x="4374608" y="11758442"/>
                  <a:pt x="4394684" y="11798577"/>
                  <a:pt x="4394684" y="11838712"/>
                </a:cubicBezTo>
                <a:cubicBezTo>
                  <a:pt x="4434834" y="11898914"/>
                  <a:pt x="4454910" y="11979184"/>
                  <a:pt x="4494148" y="12059454"/>
                </a:cubicBezTo>
                <a:cubicBezTo>
                  <a:pt x="4595436" y="12420669"/>
                  <a:pt x="4494148" y="12600365"/>
                  <a:pt x="4394684" y="12521007"/>
                </a:cubicBezTo>
                <a:cubicBezTo>
                  <a:pt x="4314382" y="12420669"/>
                  <a:pt x="4254158" y="12320332"/>
                  <a:pt x="4193932" y="12199927"/>
                </a:cubicBezTo>
                <a:cubicBezTo>
                  <a:pt x="4133706" y="12079522"/>
                  <a:pt x="4073480" y="11959117"/>
                  <a:pt x="4033330" y="11818644"/>
                </a:cubicBezTo>
                <a:cubicBezTo>
                  <a:pt x="3973104" y="11698239"/>
                  <a:pt x="3932954" y="11557767"/>
                  <a:pt x="3892804" y="11438274"/>
                </a:cubicBezTo>
                <a:cubicBezTo>
                  <a:pt x="3832578" y="11297801"/>
                  <a:pt x="3792428" y="11176484"/>
                  <a:pt x="3752276" y="11056991"/>
                </a:cubicBezTo>
                <a:cubicBezTo>
                  <a:pt x="3782390" y="11146611"/>
                  <a:pt x="3767332" y="11180817"/>
                  <a:pt x="3732516" y="11200785"/>
                </a:cubicBezTo>
                <a:lnTo>
                  <a:pt x="3698782" y="11214745"/>
                </a:lnTo>
                <a:lnTo>
                  <a:pt x="3687374" y="11181615"/>
                </a:lnTo>
                <a:cubicBezTo>
                  <a:pt x="3632282" y="11016172"/>
                  <a:pt x="3582094" y="10855860"/>
                  <a:pt x="3531450" y="10695776"/>
                </a:cubicBezTo>
                <a:cubicBezTo>
                  <a:pt x="3431074" y="10354628"/>
                  <a:pt x="3331610" y="10033548"/>
                  <a:pt x="3231234" y="9673245"/>
                </a:cubicBezTo>
                <a:cubicBezTo>
                  <a:pt x="3231234" y="9673245"/>
                  <a:pt x="3231234" y="9673245"/>
                  <a:pt x="3129946" y="9693313"/>
                </a:cubicBezTo>
                <a:cubicBezTo>
                  <a:pt x="3129946" y="9693313"/>
                  <a:pt x="3129946" y="9693313"/>
                  <a:pt x="3191084" y="9953278"/>
                </a:cubicBezTo>
                <a:cubicBezTo>
                  <a:pt x="3129946" y="9953278"/>
                  <a:pt x="3030482" y="9994325"/>
                  <a:pt x="2990332" y="10014393"/>
                </a:cubicBezTo>
                <a:cubicBezTo>
                  <a:pt x="2930106" y="9853853"/>
                  <a:pt x="2869880" y="9652266"/>
                  <a:pt x="2809654" y="9452503"/>
                </a:cubicBezTo>
                <a:cubicBezTo>
                  <a:pt x="2789580" y="9392300"/>
                  <a:pt x="2789580" y="9352165"/>
                  <a:pt x="2769504" y="9291963"/>
                </a:cubicBezTo>
                <a:cubicBezTo>
                  <a:pt x="2749430" y="9231760"/>
                  <a:pt x="2749430" y="9191625"/>
                  <a:pt x="2729354" y="9131423"/>
                </a:cubicBezTo>
                <a:cubicBezTo>
                  <a:pt x="2689204" y="9031085"/>
                  <a:pt x="2669128" y="8930748"/>
                  <a:pt x="2628978" y="8830410"/>
                </a:cubicBezTo>
                <a:cubicBezTo>
                  <a:pt x="2608902" y="8730073"/>
                  <a:pt x="2568752" y="8650715"/>
                  <a:pt x="2548676" y="8570445"/>
                </a:cubicBezTo>
                <a:cubicBezTo>
                  <a:pt x="2508526" y="8490175"/>
                  <a:pt x="2488452" y="8429972"/>
                  <a:pt x="2448300" y="8389837"/>
                </a:cubicBezTo>
                <a:cubicBezTo>
                  <a:pt x="2388076" y="8288587"/>
                  <a:pt x="2307774" y="8269432"/>
                  <a:pt x="2227474" y="8349702"/>
                </a:cubicBezTo>
                <a:cubicBezTo>
                  <a:pt x="2227474" y="8349702"/>
                  <a:pt x="2227474" y="8349702"/>
                  <a:pt x="2268536" y="8609667"/>
                </a:cubicBezTo>
                <a:cubicBezTo>
                  <a:pt x="2207398" y="8609667"/>
                  <a:pt x="2107935" y="8630647"/>
                  <a:pt x="2107935" y="8630647"/>
                </a:cubicBezTo>
                <a:cubicBezTo>
                  <a:pt x="2127098" y="8770208"/>
                  <a:pt x="2127098" y="8910680"/>
                  <a:pt x="2147172" y="9051153"/>
                </a:cubicBezTo>
                <a:cubicBezTo>
                  <a:pt x="2167248" y="9191625"/>
                  <a:pt x="2188236" y="9332098"/>
                  <a:pt x="2207398" y="9492638"/>
                </a:cubicBezTo>
                <a:cubicBezTo>
                  <a:pt x="2247548" y="9793650"/>
                  <a:pt x="2287700" y="10074595"/>
                  <a:pt x="2327850" y="10334561"/>
                </a:cubicBezTo>
                <a:cubicBezTo>
                  <a:pt x="2327850" y="10334561"/>
                  <a:pt x="2227474" y="10374696"/>
                  <a:pt x="2167248" y="10394763"/>
                </a:cubicBezTo>
                <a:cubicBezTo>
                  <a:pt x="2127098" y="10254291"/>
                  <a:pt x="2107935" y="10133886"/>
                  <a:pt x="2066872" y="10014393"/>
                </a:cubicBezTo>
                <a:cubicBezTo>
                  <a:pt x="2086947" y="10093751"/>
                  <a:pt x="2107935" y="10194088"/>
                  <a:pt x="2107935" y="10254291"/>
                </a:cubicBezTo>
                <a:cubicBezTo>
                  <a:pt x="2107935" y="10334561"/>
                  <a:pt x="2107935" y="10394763"/>
                  <a:pt x="2086947" y="10454966"/>
                </a:cubicBezTo>
                <a:cubicBezTo>
                  <a:pt x="2066872" y="10555303"/>
                  <a:pt x="2047710" y="10655641"/>
                  <a:pt x="2027634" y="10715844"/>
                </a:cubicBezTo>
                <a:cubicBezTo>
                  <a:pt x="2006646" y="10836249"/>
                  <a:pt x="2006646" y="10976721"/>
                  <a:pt x="2047710" y="11137261"/>
                </a:cubicBezTo>
                <a:cubicBezTo>
                  <a:pt x="2066872" y="11297801"/>
                  <a:pt x="2107935" y="11477497"/>
                  <a:pt x="2167248" y="11658104"/>
                </a:cubicBezTo>
                <a:cubicBezTo>
                  <a:pt x="2287700" y="12039387"/>
                  <a:pt x="2468376" y="12459892"/>
                  <a:pt x="2608902" y="12841175"/>
                </a:cubicBezTo>
                <a:cubicBezTo>
                  <a:pt x="2649052" y="12981647"/>
                  <a:pt x="2548676" y="13021782"/>
                  <a:pt x="2508526" y="13042762"/>
                </a:cubicBezTo>
                <a:cubicBezTo>
                  <a:pt x="2568752" y="13182323"/>
                  <a:pt x="2628978" y="13282660"/>
                  <a:pt x="2689204" y="13403066"/>
                </a:cubicBezTo>
                <a:lnTo>
                  <a:pt x="2793554" y="13716000"/>
                </a:lnTo>
                <a:lnTo>
                  <a:pt x="2642784" y="13716000"/>
                </a:lnTo>
                <a:lnTo>
                  <a:pt x="2480924" y="13389254"/>
                </a:lnTo>
                <a:cubicBezTo>
                  <a:pt x="2420698" y="13261338"/>
                  <a:pt x="2362982" y="13132154"/>
                  <a:pt x="2307774" y="13001715"/>
                </a:cubicBezTo>
                <a:cubicBezTo>
                  <a:pt x="2086947" y="12480872"/>
                  <a:pt x="1906270" y="11939049"/>
                  <a:pt x="1746581" y="11397227"/>
                </a:cubicBezTo>
                <a:cubicBezTo>
                  <a:pt x="1565904" y="10876384"/>
                  <a:pt x="1425378" y="10334561"/>
                  <a:pt x="1284852" y="9793650"/>
                </a:cubicBezTo>
                <a:cubicBezTo>
                  <a:pt x="1164400" y="9271895"/>
                  <a:pt x="1023874" y="8730073"/>
                  <a:pt x="863272" y="8208317"/>
                </a:cubicBezTo>
                <a:cubicBezTo>
                  <a:pt x="824034" y="7928284"/>
                  <a:pt x="683508" y="8108892"/>
                  <a:pt x="642445" y="7827947"/>
                </a:cubicBezTo>
                <a:cubicBezTo>
                  <a:pt x="622370" y="7687474"/>
                  <a:pt x="603207" y="7547002"/>
                  <a:pt x="583132" y="7427509"/>
                </a:cubicBezTo>
                <a:cubicBezTo>
                  <a:pt x="481843" y="7567069"/>
                  <a:pt x="362304" y="7446664"/>
                  <a:pt x="342229" y="7306192"/>
                </a:cubicBezTo>
                <a:cubicBezTo>
                  <a:pt x="201703" y="6704166"/>
                  <a:pt x="101327" y="6063831"/>
                  <a:pt x="41101" y="5422584"/>
                </a:cubicBezTo>
                <a:cubicBezTo>
                  <a:pt x="-19124" y="4800491"/>
                  <a:pt x="-19124" y="4179310"/>
                  <a:pt x="81252" y="3637487"/>
                </a:cubicBezTo>
                <a:cubicBezTo>
                  <a:pt x="141477" y="3216069"/>
                  <a:pt x="181628" y="2815632"/>
                  <a:pt x="201703" y="2273809"/>
                </a:cubicBezTo>
                <a:cubicBezTo>
                  <a:pt x="141477" y="2273809"/>
                  <a:pt x="141477" y="2273809"/>
                  <a:pt x="81252" y="2273809"/>
                </a:cubicBezTo>
                <a:cubicBezTo>
                  <a:pt x="201703" y="2273809"/>
                  <a:pt x="81252" y="2012931"/>
                  <a:pt x="141477" y="1872458"/>
                </a:cubicBezTo>
                <a:cubicBezTo>
                  <a:pt x="201703" y="1872458"/>
                  <a:pt x="201703" y="1872458"/>
                  <a:pt x="261928" y="1872458"/>
                </a:cubicBezTo>
                <a:cubicBezTo>
                  <a:pt x="302079" y="1872458"/>
                  <a:pt x="321242" y="1752053"/>
                  <a:pt x="321242" y="1611581"/>
                </a:cubicBezTo>
                <a:cubicBezTo>
                  <a:pt x="382380" y="1611581"/>
                  <a:pt x="382380" y="1611581"/>
                  <a:pt x="422530" y="1611581"/>
                </a:cubicBezTo>
                <a:cubicBezTo>
                  <a:pt x="382380" y="1351615"/>
                  <a:pt x="502831" y="1090738"/>
                  <a:pt x="401542" y="809793"/>
                </a:cubicBezTo>
                <a:cubicBezTo>
                  <a:pt x="462680" y="829860"/>
                  <a:pt x="462680" y="829860"/>
                  <a:pt x="522906" y="829860"/>
                </a:cubicBezTo>
                <a:cubicBezTo>
                  <a:pt x="462680" y="689388"/>
                  <a:pt x="603207" y="428510"/>
                  <a:pt x="502831" y="288950"/>
                </a:cubicBezTo>
                <a:cubicBezTo>
                  <a:pt x="542069" y="288950"/>
                  <a:pt x="542069" y="288950"/>
                  <a:pt x="603207" y="288950"/>
                </a:cubicBezTo>
                <a:cubicBezTo>
                  <a:pt x="542069" y="288950"/>
                  <a:pt x="502831" y="288950"/>
                  <a:pt x="502831" y="148477"/>
                </a:cubicBezTo>
                <a:cubicBezTo>
                  <a:pt x="507850" y="98080"/>
                  <a:pt x="511614" y="52814"/>
                  <a:pt x="514123" y="12010"/>
                </a:cubicBezTo>
                <a:close/>
              </a:path>
            </a:pathLst>
          </a:custGeom>
          <a:solidFill>
            <a:schemeClr val="bg1">
              <a:lumMod val="95000"/>
            </a:schemeClr>
          </a:solidFill>
        </p:spPr>
        <p:txBody>
          <a:bodyPr wrap="square">
            <a:noAutofit/>
          </a:bodyPr>
          <a:lstStyle>
            <a:lvl1pPr>
              <a:defRPr sz="1400"/>
            </a:lvl1pPr>
          </a:lstStyle>
          <a:p>
            <a:endParaRPr lang="en-US" dirty="0"/>
          </a:p>
        </p:txBody>
      </p:sp>
    </p:spTree>
    <p:extLst>
      <p:ext uri="{BB962C8B-B14F-4D97-AF65-F5344CB8AC3E}">
        <p14:creationId xmlns:p14="http://schemas.microsoft.com/office/powerpoint/2010/main" val="736200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C33B8-F5C8-9D64-287F-B01386EB25A8}"/>
              </a:ext>
            </a:extLst>
          </p:cNvPr>
          <p:cNvSpPr>
            <a:spLocks noGrp="1"/>
          </p:cNvSpPr>
          <p:nvPr>
            <p:ph type="title"/>
          </p:nvPr>
        </p:nvSpPr>
        <p:spPr>
          <a:xfrm>
            <a:off x="839788" y="365126"/>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BB88D49-1B9B-30AA-BCE0-8416ACF65B1B}"/>
              </a:ext>
            </a:extLst>
          </p:cNvPr>
          <p:cNvSpPr>
            <a:spLocks noGrp="1"/>
          </p:cNvSpPr>
          <p:nvPr>
            <p:ph type="body" idx="1"/>
          </p:nvPr>
        </p:nvSpPr>
        <p:spPr>
          <a:xfrm>
            <a:off x="839788" y="1681163"/>
            <a:ext cx="5157787"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6A77DE-3F56-93EA-3161-1CBF2F0320F4}"/>
              </a:ext>
            </a:extLst>
          </p:cNvPr>
          <p:cNvSpPr>
            <a:spLocks noGrp="1"/>
          </p:cNvSpPr>
          <p:nvPr>
            <p:ph sz="half" idx="2"/>
          </p:nvPr>
        </p:nvSpPr>
        <p:spPr>
          <a:xfrm>
            <a:off x="839788" y="2505075"/>
            <a:ext cx="5157787" cy="3684588"/>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Text Placeholder 4">
            <a:extLst>
              <a:ext uri="{FF2B5EF4-FFF2-40B4-BE49-F238E27FC236}">
                <a16:creationId xmlns:a16="http://schemas.microsoft.com/office/drawing/2014/main" id="{05E7478F-0D8A-B1A8-284B-A6B43103F0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CF5239-B7DD-69B0-4E1F-577A1FEFB5AC}"/>
              </a:ext>
            </a:extLst>
          </p:cNvPr>
          <p:cNvSpPr>
            <a:spLocks noGrp="1"/>
          </p:cNvSpPr>
          <p:nvPr>
            <p:ph sz="quarter" idx="4"/>
          </p:nvPr>
        </p:nvSpPr>
        <p:spPr>
          <a:xfrm>
            <a:off x="6172200" y="2505075"/>
            <a:ext cx="5183188" cy="3684588"/>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Date Placeholder 6">
            <a:extLst>
              <a:ext uri="{FF2B5EF4-FFF2-40B4-BE49-F238E27FC236}">
                <a16:creationId xmlns:a16="http://schemas.microsoft.com/office/drawing/2014/main" id="{4A38CF0F-B83B-C38B-9861-A1D0D7B35644}"/>
              </a:ext>
            </a:extLst>
          </p:cNvPr>
          <p:cNvSpPr>
            <a:spLocks noGrp="1"/>
          </p:cNvSpPr>
          <p:nvPr>
            <p:ph type="dt" sz="half" idx="10"/>
          </p:nvPr>
        </p:nvSpPr>
        <p:spPr/>
        <p:txBody>
          <a:bodyPr/>
          <a:lstStyle/>
          <a:p>
            <a:fld id="{D1173F5A-C9FA-4839-BCE0-686565265D87}" type="datetimeFigureOut">
              <a:rPr lang="en-CA" smtClean="0"/>
              <a:t>2024-06-10</a:t>
            </a:fld>
            <a:endParaRPr lang="en-CA"/>
          </a:p>
        </p:txBody>
      </p:sp>
      <p:sp>
        <p:nvSpPr>
          <p:cNvPr id="8" name="Footer Placeholder 7">
            <a:extLst>
              <a:ext uri="{FF2B5EF4-FFF2-40B4-BE49-F238E27FC236}">
                <a16:creationId xmlns:a16="http://schemas.microsoft.com/office/drawing/2014/main" id="{602A334A-11E6-A6A5-8AB4-34F6D060FA0C}"/>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C32E47CB-9F9B-BFCE-C5E5-06060AA60372}"/>
              </a:ext>
            </a:extLst>
          </p:cNvPr>
          <p:cNvSpPr>
            <a:spLocks noGrp="1"/>
          </p:cNvSpPr>
          <p:nvPr>
            <p:ph type="sldNum" sz="quarter" idx="12"/>
          </p:nvPr>
        </p:nvSpPr>
        <p:spPr/>
        <p:txBody>
          <a:bodyPr/>
          <a:lstStyle/>
          <a:p>
            <a:fld id="{3F067A24-43F2-4732-BADB-673B2C0014C6}" type="slidenum">
              <a:rPr lang="en-CA" smtClean="0"/>
              <a:t>‹#›</a:t>
            </a:fld>
            <a:endParaRPr lang="en-CA"/>
          </a:p>
        </p:txBody>
      </p:sp>
      <p:pic>
        <p:nvPicPr>
          <p:cNvPr id="10" name="Picture 9" descr="A logo with a colorful arrow&#10;&#10;Description automatically generated">
            <a:extLst>
              <a:ext uri="{FF2B5EF4-FFF2-40B4-BE49-F238E27FC236}">
                <a16:creationId xmlns:a16="http://schemas.microsoft.com/office/drawing/2014/main" id="{2AB495BB-0B6F-131F-02EB-35ABE7A7D1B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349758" y="365126"/>
            <a:ext cx="1324460" cy="1325563"/>
          </a:xfrm>
          <a:prstGeom prst="rect">
            <a:avLst/>
          </a:prstGeom>
        </p:spPr>
      </p:pic>
      <p:sp>
        <p:nvSpPr>
          <p:cNvPr id="11" name="Rectangle 10">
            <a:extLst>
              <a:ext uri="{FF2B5EF4-FFF2-40B4-BE49-F238E27FC236}">
                <a16:creationId xmlns:a16="http://schemas.microsoft.com/office/drawing/2014/main" id="{BD6E85A9-E35C-37CB-5B9A-C6FEEE3A8AC0}"/>
              </a:ext>
            </a:extLst>
          </p:cNvPr>
          <p:cNvSpPr/>
          <p:nvPr userDrawn="1"/>
        </p:nvSpPr>
        <p:spPr>
          <a:xfrm>
            <a:off x="0" y="6311900"/>
            <a:ext cx="12192000" cy="546100"/>
          </a:xfrm>
          <a:prstGeom prst="rect">
            <a:avLst/>
          </a:prstGeom>
          <a:gradFill>
            <a:gsLst>
              <a:gs pos="82000">
                <a:schemeClr val="accent3">
                  <a:alpha val="71000"/>
                </a:schemeClr>
              </a:gs>
              <a:gs pos="0">
                <a:schemeClr val="tx1"/>
              </a:gs>
              <a:gs pos="23000">
                <a:schemeClr val="accent1"/>
              </a:gs>
              <a:gs pos="69000">
                <a:schemeClr val="tx2"/>
              </a:gs>
              <a:gs pos="97000">
                <a:schemeClr val="tx1"/>
              </a:gs>
            </a:gsLst>
            <a:path path="circle">
              <a:fillToRect l="50000" t="50000" r="50000" b="5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3599" dirty="0"/>
          </a:p>
        </p:txBody>
      </p:sp>
    </p:spTree>
    <p:extLst>
      <p:ext uri="{BB962C8B-B14F-4D97-AF65-F5344CB8AC3E}">
        <p14:creationId xmlns:p14="http://schemas.microsoft.com/office/powerpoint/2010/main" val="432089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8FBED-3AC7-3837-20B0-2121AA9C9F66}"/>
              </a:ext>
            </a:extLst>
          </p:cNvPr>
          <p:cNvSpPr>
            <a:spLocks noGrp="1"/>
          </p:cNvSpPr>
          <p:nvPr>
            <p:ph type="title"/>
          </p:nvPr>
        </p:nvSpPr>
        <p:spPr/>
        <p:txBody>
          <a:bodyPr/>
          <a:lstStyle/>
          <a:p>
            <a:r>
              <a:rPr lang="en-US" dirty="0"/>
              <a:t>Click to edit Master title style</a:t>
            </a:r>
            <a:endParaRPr lang="en-CA" dirty="0"/>
          </a:p>
        </p:txBody>
      </p:sp>
      <p:sp>
        <p:nvSpPr>
          <p:cNvPr id="3" name="Date Placeholder 2">
            <a:extLst>
              <a:ext uri="{FF2B5EF4-FFF2-40B4-BE49-F238E27FC236}">
                <a16:creationId xmlns:a16="http://schemas.microsoft.com/office/drawing/2014/main" id="{4D8959C8-89C0-EF5B-FD1C-9A1FE181A9A4}"/>
              </a:ext>
            </a:extLst>
          </p:cNvPr>
          <p:cNvSpPr>
            <a:spLocks noGrp="1"/>
          </p:cNvSpPr>
          <p:nvPr>
            <p:ph type="dt" sz="half" idx="10"/>
          </p:nvPr>
        </p:nvSpPr>
        <p:spPr/>
        <p:txBody>
          <a:bodyPr/>
          <a:lstStyle/>
          <a:p>
            <a:fld id="{D1173F5A-C9FA-4839-BCE0-686565265D87}" type="datetimeFigureOut">
              <a:rPr lang="en-CA" smtClean="0"/>
              <a:t>2024-06-10</a:t>
            </a:fld>
            <a:endParaRPr lang="en-CA"/>
          </a:p>
        </p:txBody>
      </p:sp>
      <p:sp>
        <p:nvSpPr>
          <p:cNvPr id="4" name="Footer Placeholder 3">
            <a:extLst>
              <a:ext uri="{FF2B5EF4-FFF2-40B4-BE49-F238E27FC236}">
                <a16:creationId xmlns:a16="http://schemas.microsoft.com/office/drawing/2014/main" id="{BCB4DB98-9EED-80C6-A875-8DE5CFAE453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5797A2FF-C8E0-FBC9-BA82-61462BB93795}"/>
              </a:ext>
            </a:extLst>
          </p:cNvPr>
          <p:cNvSpPr>
            <a:spLocks noGrp="1"/>
          </p:cNvSpPr>
          <p:nvPr>
            <p:ph type="sldNum" sz="quarter" idx="12"/>
          </p:nvPr>
        </p:nvSpPr>
        <p:spPr/>
        <p:txBody>
          <a:bodyPr/>
          <a:lstStyle/>
          <a:p>
            <a:fld id="{3F067A24-43F2-4732-BADB-673B2C0014C6}" type="slidenum">
              <a:rPr lang="en-CA" smtClean="0"/>
              <a:t>‹#›</a:t>
            </a:fld>
            <a:endParaRPr lang="en-CA"/>
          </a:p>
        </p:txBody>
      </p:sp>
      <p:pic>
        <p:nvPicPr>
          <p:cNvPr id="6" name="Picture 5" descr="A logo with a colorful arrow&#10;&#10;Description automatically generated">
            <a:extLst>
              <a:ext uri="{FF2B5EF4-FFF2-40B4-BE49-F238E27FC236}">
                <a16:creationId xmlns:a16="http://schemas.microsoft.com/office/drawing/2014/main" id="{8C602481-22A5-3436-9A93-74CF1C67921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349758" y="365126"/>
            <a:ext cx="1324460" cy="1325563"/>
          </a:xfrm>
          <a:prstGeom prst="rect">
            <a:avLst/>
          </a:prstGeom>
        </p:spPr>
      </p:pic>
      <p:sp>
        <p:nvSpPr>
          <p:cNvPr id="7" name="Rectangle 6">
            <a:extLst>
              <a:ext uri="{FF2B5EF4-FFF2-40B4-BE49-F238E27FC236}">
                <a16:creationId xmlns:a16="http://schemas.microsoft.com/office/drawing/2014/main" id="{E9034C3B-862E-7077-E537-416DBC607695}"/>
              </a:ext>
            </a:extLst>
          </p:cNvPr>
          <p:cNvSpPr/>
          <p:nvPr userDrawn="1"/>
        </p:nvSpPr>
        <p:spPr>
          <a:xfrm>
            <a:off x="0" y="6311900"/>
            <a:ext cx="12192000" cy="546100"/>
          </a:xfrm>
          <a:prstGeom prst="rect">
            <a:avLst/>
          </a:prstGeom>
          <a:gradFill>
            <a:gsLst>
              <a:gs pos="82000">
                <a:schemeClr val="accent3">
                  <a:alpha val="71000"/>
                </a:schemeClr>
              </a:gs>
              <a:gs pos="0">
                <a:schemeClr val="tx1"/>
              </a:gs>
              <a:gs pos="23000">
                <a:schemeClr val="accent1"/>
              </a:gs>
              <a:gs pos="69000">
                <a:schemeClr val="tx2"/>
              </a:gs>
              <a:gs pos="97000">
                <a:schemeClr val="tx1"/>
              </a:gs>
            </a:gsLst>
            <a:path path="circle">
              <a:fillToRect l="50000" t="50000" r="50000" b="5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3599" dirty="0"/>
          </a:p>
        </p:txBody>
      </p:sp>
    </p:spTree>
    <p:extLst>
      <p:ext uri="{BB962C8B-B14F-4D97-AF65-F5344CB8AC3E}">
        <p14:creationId xmlns:p14="http://schemas.microsoft.com/office/powerpoint/2010/main" val="3027380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102ACA-AF2E-E07D-D3C7-B554C9C08F01}"/>
              </a:ext>
            </a:extLst>
          </p:cNvPr>
          <p:cNvSpPr>
            <a:spLocks noGrp="1"/>
          </p:cNvSpPr>
          <p:nvPr>
            <p:ph type="dt" sz="half" idx="10"/>
          </p:nvPr>
        </p:nvSpPr>
        <p:spPr/>
        <p:txBody>
          <a:bodyPr/>
          <a:lstStyle/>
          <a:p>
            <a:fld id="{D1173F5A-C9FA-4839-BCE0-686565265D87}" type="datetimeFigureOut">
              <a:rPr lang="en-CA" smtClean="0"/>
              <a:t>2024-06-10</a:t>
            </a:fld>
            <a:endParaRPr lang="en-CA"/>
          </a:p>
        </p:txBody>
      </p:sp>
      <p:sp>
        <p:nvSpPr>
          <p:cNvPr id="3" name="Footer Placeholder 2">
            <a:extLst>
              <a:ext uri="{FF2B5EF4-FFF2-40B4-BE49-F238E27FC236}">
                <a16:creationId xmlns:a16="http://schemas.microsoft.com/office/drawing/2014/main" id="{88039920-6ED3-DBBA-62F1-90597427D2FC}"/>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535CED7B-712A-4D21-F4B4-62A154F927F6}"/>
              </a:ext>
            </a:extLst>
          </p:cNvPr>
          <p:cNvSpPr>
            <a:spLocks noGrp="1"/>
          </p:cNvSpPr>
          <p:nvPr>
            <p:ph type="sldNum" sz="quarter" idx="12"/>
          </p:nvPr>
        </p:nvSpPr>
        <p:spPr/>
        <p:txBody>
          <a:bodyPr/>
          <a:lstStyle/>
          <a:p>
            <a:fld id="{3F067A24-43F2-4732-BADB-673B2C0014C6}" type="slidenum">
              <a:rPr lang="en-CA" smtClean="0"/>
              <a:t>‹#›</a:t>
            </a:fld>
            <a:endParaRPr lang="en-CA"/>
          </a:p>
        </p:txBody>
      </p:sp>
      <p:pic>
        <p:nvPicPr>
          <p:cNvPr id="5" name="Picture 4" descr="A logo with a colorful arrow&#10;&#10;Description automatically generated">
            <a:extLst>
              <a:ext uri="{FF2B5EF4-FFF2-40B4-BE49-F238E27FC236}">
                <a16:creationId xmlns:a16="http://schemas.microsoft.com/office/drawing/2014/main" id="{2C2CCC9E-BF10-4E76-B7E5-26DFE20FB20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349758" y="365126"/>
            <a:ext cx="1324460" cy="1325563"/>
          </a:xfrm>
          <a:prstGeom prst="rect">
            <a:avLst/>
          </a:prstGeom>
        </p:spPr>
      </p:pic>
      <p:sp>
        <p:nvSpPr>
          <p:cNvPr id="6" name="Rectangle 5">
            <a:extLst>
              <a:ext uri="{FF2B5EF4-FFF2-40B4-BE49-F238E27FC236}">
                <a16:creationId xmlns:a16="http://schemas.microsoft.com/office/drawing/2014/main" id="{25B1A8E8-0C1C-FB09-8CA4-3143B757190F}"/>
              </a:ext>
            </a:extLst>
          </p:cNvPr>
          <p:cNvSpPr/>
          <p:nvPr userDrawn="1"/>
        </p:nvSpPr>
        <p:spPr>
          <a:xfrm>
            <a:off x="0" y="6311900"/>
            <a:ext cx="12192000" cy="5461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3599" dirty="0"/>
          </a:p>
        </p:txBody>
      </p:sp>
    </p:spTree>
    <p:extLst>
      <p:ext uri="{BB962C8B-B14F-4D97-AF65-F5344CB8AC3E}">
        <p14:creationId xmlns:p14="http://schemas.microsoft.com/office/powerpoint/2010/main" val="2249226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59B48-EDFB-AC84-FA23-9B190C29B2A7}"/>
              </a:ext>
            </a:extLst>
          </p:cNvPr>
          <p:cNvSpPr>
            <a:spLocks noGrp="1"/>
          </p:cNvSpPr>
          <p:nvPr>
            <p:ph type="title"/>
          </p:nvPr>
        </p:nvSpPr>
        <p:spPr>
          <a:xfrm>
            <a:off x="839789" y="457200"/>
            <a:ext cx="3932237" cy="1600200"/>
          </a:xfrm>
        </p:spPr>
        <p:txBody>
          <a:bodyPr anchor="b"/>
          <a:lstStyle>
            <a:lvl1pPr>
              <a:defRPr sz="3199"/>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C853228E-93FE-B9CB-9865-BF53F56BA2D6}"/>
              </a:ext>
            </a:extLst>
          </p:cNvPr>
          <p:cNvSpPr>
            <a:spLocks noGrp="1"/>
          </p:cNvSpPr>
          <p:nvPr>
            <p:ph idx="1"/>
          </p:nvPr>
        </p:nvSpPr>
        <p:spPr>
          <a:xfrm>
            <a:off x="4977606" y="1801091"/>
            <a:ext cx="6374606" cy="4064721"/>
          </a:xfrm>
        </p:spPr>
        <p:txBody>
          <a:bodyPr/>
          <a:lstStyle>
            <a:lvl1pPr>
              <a:defRPr sz="3199"/>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Text Placeholder 3">
            <a:extLst>
              <a:ext uri="{FF2B5EF4-FFF2-40B4-BE49-F238E27FC236}">
                <a16:creationId xmlns:a16="http://schemas.microsoft.com/office/drawing/2014/main" id="{ABCCB9B3-01D8-63CF-68B2-E764DDCB4AA1}"/>
              </a:ext>
            </a:extLst>
          </p:cNvPr>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EB2B50-3A90-1EDD-8F68-F8956BD32937}"/>
              </a:ext>
            </a:extLst>
          </p:cNvPr>
          <p:cNvSpPr>
            <a:spLocks noGrp="1"/>
          </p:cNvSpPr>
          <p:nvPr>
            <p:ph type="dt" sz="half" idx="10"/>
          </p:nvPr>
        </p:nvSpPr>
        <p:spPr/>
        <p:txBody>
          <a:bodyPr/>
          <a:lstStyle/>
          <a:p>
            <a:fld id="{D1173F5A-C9FA-4839-BCE0-686565265D87}" type="datetimeFigureOut">
              <a:rPr lang="en-CA" smtClean="0"/>
              <a:t>2024-06-10</a:t>
            </a:fld>
            <a:endParaRPr lang="en-CA"/>
          </a:p>
        </p:txBody>
      </p:sp>
      <p:sp>
        <p:nvSpPr>
          <p:cNvPr id="6" name="Footer Placeholder 5">
            <a:extLst>
              <a:ext uri="{FF2B5EF4-FFF2-40B4-BE49-F238E27FC236}">
                <a16:creationId xmlns:a16="http://schemas.microsoft.com/office/drawing/2014/main" id="{0E0AB170-B85A-5EDF-6073-D44FB94C80A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01FAEFF-75CC-3782-25C6-7208C346B907}"/>
              </a:ext>
            </a:extLst>
          </p:cNvPr>
          <p:cNvSpPr>
            <a:spLocks noGrp="1"/>
          </p:cNvSpPr>
          <p:nvPr>
            <p:ph type="sldNum" sz="quarter" idx="12"/>
          </p:nvPr>
        </p:nvSpPr>
        <p:spPr/>
        <p:txBody>
          <a:bodyPr/>
          <a:lstStyle/>
          <a:p>
            <a:fld id="{3F067A24-43F2-4732-BADB-673B2C0014C6}" type="slidenum">
              <a:rPr lang="en-CA" smtClean="0"/>
              <a:t>‹#›</a:t>
            </a:fld>
            <a:endParaRPr lang="en-CA"/>
          </a:p>
        </p:txBody>
      </p:sp>
      <p:pic>
        <p:nvPicPr>
          <p:cNvPr id="8" name="Picture 7" descr="A logo with a colorful arrow&#10;&#10;Description automatically generated">
            <a:extLst>
              <a:ext uri="{FF2B5EF4-FFF2-40B4-BE49-F238E27FC236}">
                <a16:creationId xmlns:a16="http://schemas.microsoft.com/office/drawing/2014/main" id="{FBFD7C15-8A22-D356-5A37-EAC66EDB7B2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349758" y="365126"/>
            <a:ext cx="1324460" cy="1325563"/>
          </a:xfrm>
          <a:prstGeom prst="rect">
            <a:avLst/>
          </a:prstGeom>
        </p:spPr>
      </p:pic>
      <p:sp>
        <p:nvSpPr>
          <p:cNvPr id="9" name="Rectangle 8">
            <a:extLst>
              <a:ext uri="{FF2B5EF4-FFF2-40B4-BE49-F238E27FC236}">
                <a16:creationId xmlns:a16="http://schemas.microsoft.com/office/drawing/2014/main" id="{55F10B3C-CD94-1974-5C41-CB78743667AF}"/>
              </a:ext>
            </a:extLst>
          </p:cNvPr>
          <p:cNvSpPr/>
          <p:nvPr userDrawn="1"/>
        </p:nvSpPr>
        <p:spPr>
          <a:xfrm>
            <a:off x="0" y="6311900"/>
            <a:ext cx="12192000" cy="546100"/>
          </a:xfrm>
          <a:prstGeom prst="rect">
            <a:avLst/>
          </a:prstGeom>
          <a:gradFill flip="none" rotWithShape="1">
            <a:gsLst>
              <a:gs pos="34000">
                <a:schemeClr val="tx1"/>
              </a:gs>
              <a:gs pos="97000">
                <a:srgbClr val="23172D"/>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3599" dirty="0"/>
          </a:p>
        </p:txBody>
      </p:sp>
    </p:spTree>
    <p:extLst>
      <p:ext uri="{BB962C8B-B14F-4D97-AF65-F5344CB8AC3E}">
        <p14:creationId xmlns:p14="http://schemas.microsoft.com/office/powerpoint/2010/main" val="252225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56552-B51A-1AA6-354B-1DAD2CF8ED97}"/>
              </a:ext>
            </a:extLst>
          </p:cNvPr>
          <p:cNvSpPr>
            <a:spLocks noGrp="1"/>
          </p:cNvSpPr>
          <p:nvPr>
            <p:ph type="title"/>
          </p:nvPr>
        </p:nvSpPr>
        <p:spPr>
          <a:xfrm>
            <a:off x="839789" y="457200"/>
            <a:ext cx="3932237" cy="1600200"/>
          </a:xfrm>
        </p:spPr>
        <p:txBody>
          <a:bodyPr anchor="b"/>
          <a:lstStyle>
            <a:lvl1pPr>
              <a:defRPr sz="3199"/>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85129BC-87B8-3DC5-9B61-2DE1C6F0FC52}"/>
              </a:ext>
            </a:extLst>
          </p:cNvPr>
          <p:cNvSpPr>
            <a:spLocks noGrp="1"/>
          </p:cNvSpPr>
          <p:nvPr>
            <p:ph type="pic" idx="1"/>
          </p:nvPr>
        </p:nvSpPr>
        <p:spPr>
          <a:xfrm>
            <a:off x="5180012" y="1698770"/>
            <a:ext cx="6172200" cy="4290868"/>
          </a:xfrm>
        </p:spPr>
        <p:txBody>
          <a:bodyPr/>
          <a:lstStyle>
            <a:lvl1pPr marL="0" indent="0">
              <a:buNone/>
              <a:defRPr sz="3199"/>
            </a:lvl1pPr>
            <a:lvl2pPr marL="457086" indent="0">
              <a:buNone/>
              <a:defRPr sz="2800"/>
            </a:lvl2pPr>
            <a:lvl3pPr marL="914172" indent="0">
              <a:buNone/>
              <a:defRPr sz="2400"/>
            </a:lvl3pPr>
            <a:lvl4pPr marL="1371257" indent="0">
              <a:buNone/>
              <a:defRPr sz="2000"/>
            </a:lvl4pPr>
            <a:lvl5pPr marL="1828343" indent="0">
              <a:buNone/>
              <a:defRPr sz="2000"/>
            </a:lvl5pPr>
            <a:lvl6pPr marL="2285429" indent="0">
              <a:buNone/>
              <a:defRPr sz="2000"/>
            </a:lvl6pPr>
            <a:lvl7pPr marL="2742514" indent="0">
              <a:buNone/>
              <a:defRPr sz="2000"/>
            </a:lvl7pPr>
            <a:lvl8pPr marL="3199600" indent="0">
              <a:buNone/>
              <a:defRPr sz="2000"/>
            </a:lvl8pPr>
            <a:lvl9pPr marL="3656686" indent="0">
              <a:buNone/>
              <a:defRPr sz="2000"/>
            </a:lvl9pPr>
          </a:lstStyle>
          <a:p>
            <a:endParaRPr lang="en-CA"/>
          </a:p>
        </p:txBody>
      </p:sp>
      <p:sp>
        <p:nvSpPr>
          <p:cNvPr id="4" name="Text Placeholder 3">
            <a:extLst>
              <a:ext uri="{FF2B5EF4-FFF2-40B4-BE49-F238E27FC236}">
                <a16:creationId xmlns:a16="http://schemas.microsoft.com/office/drawing/2014/main" id="{30124108-6D46-4A26-3E43-085160DC8F39}"/>
              </a:ext>
            </a:extLst>
          </p:cNvPr>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BEA7A1-A608-4A02-25E3-A0811855EF9E}"/>
              </a:ext>
            </a:extLst>
          </p:cNvPr>
          <p:cNvSpPr>
            <a:spLocks noGrp="1"/>
          </p:cNvSpPr>
          <p:nvPr>
            <p:ph type="dt" sz="half" idx="10"/>
          </p:nvPr>
        </p:nvSpPr>
        <p:spPr/>
        <p:txBody>
          <a:bodyPr/>
          <a:lstStyle/>
          <a:p>
            <a:fld id="{D1173F5A-C9FA-4839-BCE0-686565265D87}" type="datetimeFigureOut">
              <a:rPr lang="en-CA" smtClean="0"/>
              <a:t>2024-06-10</a:t>
            </a:fld>
            <a:endParaRPr lang="en-CA"/>
          </a:p>
        </p:txBody>
      </p:sp>
      <p:sp>
        <p:nvSpPr>
          <p:cNvPr id="6" name="Footer Placeholder 5">
            <a:extLst>
              <a:ext uri="{FF2B5EF4-FFF2-40B4-BE49-F238E27FC236}">
                <a16:creationId xmlns:a16="http://schemas.microsoft.com/office/drawing/2014/main" id="{C911CFF9-AC02-DA9C-F070-236D4D3228B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07BCF19-743F-8539-A65F-7DD23911FF84}"/>
              </a:ext>
            </a:extLst>
          </p:cNvPr>
          <p:cNvSpPr>
            <a:spLocks noGrp="1"/>
          </p:cNvSpPr>
          <p:nvPr>
            <p:ph type="sldNum" sz="quarter" idx="12"/>
          </p:nvPr>
        </p:nvSpPr>
        <p:spPr/>
        <p:txBody>
          <a:bodyPr/>
          <a:lstStyle/>
          <a:p>
            <a:fld id="{3F067A24-43F2-4732-BADB-673B2C0014C6}" type="slidenum">
              <a:rPr lang="en-CA" smtClean="0"/>
              <a:t>‹#›</a:t>
            </a:fld>
            <a:endParaRPr lang="en-CA"/>
          </a:p>
        </p:txBody>
      </p:sp>
      <p:pic>
        <p:nvPicPr>
          <p:cNvPr id="8" name="Picture 7" descr="A logo with a colorful arrow&#10;&#10;Description automatically generated">
            <a:extLst>
              <a:ext uri="{FF2B5EF4-FFF2-40B4-BE49-F238E27FC236}">
                <a16:creationId xmlns:a16="http://schemas.microsoft.com/office/drawing/2014/main" id="{38B9FA42-D606-4333-A858-C48B085ED8C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349758" y="365126"/>
            <a:ext cx="1324460" cy="1325563"/>
          </a:xfrm>
          <a:prstGeom prst="rect">
            <a:avLst/>
          </a:prstGeom>
        </p:spPr>
      </p:pic>
      <p:sp>
        <p:nvSpPr>
          <p:cNvPr id="9" name="Rectangle 8">
            <a:extLst>
              <a:ext uri="{FF2B5EF4-FFF2-40B4-BE49-F238E27FC236}">
                <a16:creationId xmlns:a16="http://schemas.microsoft.com/office/drawing/2014/main" id="{F6F78AA2-DF2A-823E-5B7E-7ABF33DD7BEB}"/>
              </a:ext>
            </a:extLst>
          </p:cNvPr>
          <p:cNvSpPr/>
          <p:nvPr userDrawn="1"/>
        </p:nvSpPr>
        <p:spPr>
          <a:xfrm>
            <a:off x="0" y="6311900"/>
            <a:ext cx="12192000" cy="546100"/>
          </a:xfrm>
          <a:prstGeom prst="rect">
            <a:avLst/>
          </a:prstGeom>
          <a:gradFill>
            <a:gsLst>
              <a:gs pos="82000">
                <a:schemeClr val="accent3">
                  <a:alpha val="71000"/>
                </a:schemeClr>
              </a:gs>
              <a:gs pos="0">
                <a:schemeClr val="tx1"/>
              </a:gs>
              <a:gs pos="23000">
                <a:schemeClr val="accent1"/>
              </a:gs>
              <a:gs pos="69000">
                <a:schemeClr val="tx2"/>
              </a:gs>
              <a:gs pos="97000">
                <a:schemeClr val="tx1"/>
              </a:gs>
            </a:gsLst>
            <a:path path="circle">
              <a:fillToRect l="50000" t="50000" r="50000" b="5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3599" dirty="0"/>
          </a:p>
        </p:txBody>
      </p:sp>
    </p:spTree>
    <p:extLst>
      <p:ext uri="{BB962C8B-B14F-4D97-AF65-F5344CB8AC3E}">
        <p14:creationId xmlns:p14="http://schemas.microsoft.com/office/powerpoint/2010/main" val="2154966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image" Target="../media/image3.jp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AFC956-85BB-07EA-F920-EF40FB62DFE6}"/>
              </a:ext>
            </a:extLst>
          </p:cNvPr>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3BA7BF5C-4F1D-77DF-8049-3F06495E9649}"/>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91DBED8E-FFEA-49B0-F671-A2C925EBC41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173F5A-C9FA-4839-BCE0-686565265D87}" type="datetimeFigureOut">
              <a:rPr lang="en-CA" smtClean="0"/>
              <a:t>2024-06-10</a:t>
            </a:fld>
            <a:endParaRPr lang="en-CA"/>
          </a:p>
        </p:txBody>
      </p:sp>
      <p:sp>
        <p:nvSpPr>
          <p:cNvPr id="5" name="Footer Placeholder 4">
            <a:extLst>
              <a:ext uri="{FF2B5EF4-FFF2-40B4-BE49-F238E27FC236}">
                <a16:creationId xmlns:a16="http://schemas.microsoft.com/office/drawing/2014/main" id="{30551466-53BD-9889-39D6-15E6121D1FA4}"/>
              </a:ext>
            </a:extLst>
          </p:cNvPr>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44A1F66E-E785-C250-F4AB-5A9752F23D42}"/>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067A24-43F2-4732-BADB-673B2C0014C6}" type="slidenum">
              <a:rPr lang="en-CA" smtClean="0"/>
              <a:t>‹#›</a:t>
            </a:fld>
            <a:endParaRPr lang="en-CA"/>
          </a:p>
        </p:txBody>
      </p:sp>
      <p:sp>
        <p:nvSpPr>
          <p:cNvPr id="7" name="Rectangle 6">
            <a:extLst>
              <a:ext uri="{FF2B5EF4-FFF2-40B4-BE49-F238E27FC236}">
                <a16:creationId xmlns:a16="http://schemas.microsoft.com/office/drawing/2014/main" id="{35B0F3F1-DF84-CBEB-8D3A-7C268C41550E}"/>
              </a:ext>
            </a:extLst>
          </p:cNvPr>
          <p:cNvSpPr/>
          <p:nvPr userDrawn="1"/>
        </p:nvSpPr>
        <p:spPr>
          <a:xfrm>
            <a:off x="0" y="6311900"/>
            <a:ext cx="12192000" cy="546100"/>
          </a:xfrm>
          <a:prstGeom prst="rect">
            <a:avLst/>
          </a:prstGeom>
          <a:gradFill>
            <a:gsLst>
              <a:gs pos="82000">
                <a:schemeClr val="accent3">
                  <a:alpha val="71000"/>
                </a:schemeClr>
              </a:gs>
              <a:gs pos="0">
                <a:schemeClr val="tx1"/>
              </a:gs>
              <a:gs pos="23000">
                <a:schemeClr val="accent1"/>
              </a:gs>
              <a:gs pos="69000">
                <a:schemeClr val="tx2"/>
              </a:gs>
              <a:gs pos="97000">
                <a:schemeClr val="tx1"/>
              </a:gs>
            </a:gsLst>
            <a:path path="circle">
              <a:fillToRect l="50000" t="50000" r="50000" b="5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3599" dirty="0"/>
          </a:p>
        </p:txBody>
      </p:sp>
    </p:spTree>
    <p:extLst>
      <p:ext uri="{BB962C8B-B14F-4D97-AF65-F5344CB8AC3E}">
        <p14:creationId xmlns:p14="http://schemas.microsoft.com/office/powerpoint/2010/main" val="26256841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704" r:id="rId12"/>
  </p:sldLayoutIdLst>
  <p:txStyles>
    <p:titleStyle>
      <a:lvl1pPr algn="l" defTabSz="914172" rtl="0" eaLnBrk="1" latinLnBrk="0" hangingPunct="1">
        <a:lnSpc>
          <a:spcPct val="90000"/>
        </a:lnSpc>
        <a:spcBef>
          <a:spcPct val="0"/>
        </a:spcBef>
        <a:buNone/>
        <a:defRPr sz="4799" b="1" kern="1200">
          <a:solidFill>
            <a:schemeClr val="tx1"/>
          </a:solidFill>
          <a:latin typeface="+mj-lt"/>
          <a:ea typeface="+mj-ea"/>
          <a:cs typeface="+mj-cs"/>
        </a:defRPr>
      </a:lvl1pPr>
    </p:titleStyle>
    <p:bodyStyle>
      <a:lvl1pPr marL="228543" indent="-228543" algn="l" defTabSz="914172" rtl="0" eaLnBrk="1" latinLnBrk="0" hangingPunct="1">
        <a:lnSpc>
          <a:spcPct val="90000"/>
        </a:lnSpc>
        <a:spcBef>
          <a:spcPts val="1000"/>
        </a:spcBef>
        <a:buClr>
          <a:schemeClr val="accent3"/>
        </a:buClr>
        <a:buFont typeface="Arial" panose="020B0604020202020204" pitchFamily="34" charset="0"/>
        <a:buChar char="•"/>
        <a:defRPr sz="2800" kern="1200">
          <a:solidFill>
            <a:schemeClr val="tx1">
              <a:lumMod val="50000"/>
            </a:schemeClr>
          </a:solidFill>
          <a:latin typeface="+mn-lt"/>
          <a:ea typeface="+mn-ea"/>
          <a:cs typeface="+mn-cs"/>
        </a:defRPr>
      </a:lvl1pPr>
      <a:lvl2pPr marL="685629" indent="-228543" algn="l" defTabSz="914172" rtl="0" eaLnBrk="1" latinLnBrk="0" hangingPunct="1">
        <a:lnSpc>
          <a:spcPct val="90000"/>
        </a:lnSpc>
        <a:spcBef>
          <a:spcPts val="500"/>
        </a:spcBef>
        <a:buClr>
          <a:schemeClr val="accent3"/>
        </a:buClr>
        <a:buFont typeface="Arial" panose="020B0604020202020204" pitchFamily="34" charset="0"/>
        <a:buChar char="•"/>
        <a:defRPr sz="2400" kern="1200">
          <a:solidFill>
            <a:schemeClr val="tx1">
              <a:lumMod val="50000"/>
            </a:schemeClr>
          </a:solidFill>
          <a:latin typeface="+mn-lt"/>
          <a:ea typeface="+mn-ea"/>
          <a:cs typeface="+mn-cs"/>
        </a:defRPr>
      </a:lvl2pPr>
      <a:lvl3pPr marL="1142715" indent="-228543" algn="l" defTabSz="914172" rtl="0" eaLnBrk="1" latinLnBrk="0" hangingPunct="1">
        <a:lnSpc>
          <a:spcPct val="90000"/>
        </a:lnSpc>
        <a:spcBef>
          <a:spcPts val="500"/>
        </a:spcBef>
        <a:buClr>
          <a:schemeClr val="accent3"/>
        </a:buClr>
        <a:buFont typeface="Arial" panose="020B0604020202020204" pitchFamily="34" charset="0"/>
        <a:buChar char="•"/>
        <a:defRPr sz="2000" kern="1200">
          <a:solidFill>
            <a:schemeClr val="tx1">
              <a:lumMod val="50000"/>
            </a:schemeClr>
          </a:solidFill>
          <a:latin typeface="+mn-lt"/>
          <a:ea typeface="+mn-ea"/>
          <a:cs typeface="+mn-cs"/>
        </a:defRPr>
      </a:lvl3pPr>
      <a:lvl4pPr marL="1599800" indent="-228543" algn="l" defTabSz="914172" rtl="0" eaLnBrk="1" latinLnBrk="0" hangingPunct="1">
        <a:lnSpc>
          <a:spcPct val="90000"/>
        </a:lnSpc>
        <a:spcBef>
          <a:spcPts val="500"/>
        </a:spcBef>
        <a:buClr>
          <a:schemeClr val="accent3"/>
        </a:buClr>
        <a:buFont typeface="Arial" panose="020B0604020202020204" pitchFamily="34" charset="0"/>
        <a:buChar char="•"/>
        <a:defRPr sz="1800" kern="1200">
          <a:solidFill>
            <a:schemeClr val="tx1">
              <a:lumMod val="50000"/>
            </a:schemeClr>
          </a:solidFill>
          <a:latin typeface="+mn-lt"/>
          <a:ea typeface="+mn-ea"/>
          <a:cs typeface="+mn-cs"/>
        </a:defRPr>
      </a:lvl4pPr>
      <a:lvl5pPr marL="2056886" indent="-228543" algn="l" defTabSz="914172" rtl="0" eaLnBrk="1" latinLnBrk="0" hangingPunct="1">
        <a:lnSpc>
          <a:spcPct val="90000"/>
        </a:lnSpc>
        <a:spcBef>
          <a:spcPts val="500"/>
        </a:spcBef>
        <a:buClr>
          <a:schemeClr val="accent3"/>
        </a:buClr>
        <a:buFont typeface="Arial" panose="020B0604020202020204" pitchFamily="34" charset="0"/>
        <a:buChar char="•"/>
        <a:defRPr sz="1800" kern="1200">
          <a:solidFill>
            <a:schemeClr val="tx1">
              <a:lumMod val="50000"/>
            </a:schemeClr>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AFC956-85BB-07EA-F920-EF40FB62DFE6}"/>
              </a:ext>
            </a:extLst>
          </p:cNvPr>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3BA7BF5C-4F1D-77DF-8049-3F06495E9649}"/>
              </a:ext>
            </a:extLst>
          </p:cNvPr>
          <p:cNvSpPr>
            <a:spLocks noGrp="1"/>
          </p:cNvSpPr>
          <p:nvPr>
            <p:ph type="body" idx="1"/>
          </p:nvPr>
        </p:nvSpPr>
        <p:spPr>
          <a:xfrm>
            <a:off x="838201" y="1825625"/>
            <a:ext cx="10515600" cy="43513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91DBED8E-FFEA-49B0-F671-A2C925EBC415}"/>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173F5A-C9FA-4839-BCE0-686565265D87}" type="datetimeFigureOut">
              <a:rPr lang="en-CA" smtClean="0"/>
              <a:t>2024-06-10</a:t>
            </a:fld>
            <a:endParaRPr lang="en-CA"/>
          </a:p>
        </p:txBody>
      </p:sp>
      <p:sp>
        <p:nvSpPr>
          <p:cNvPr id="5" name="Footer Placeholder 4">
            <a:extLst>
              <a:ext uri="{FF2B5EF4-FFF2-40B4-BE49-F238E27FC236}">
                <a16:creationId xmlns:a16="http://schemas.microsoft.com/office/drawing/2014/main" id="{30551466-53BD-9889-39D6-15E6121D1FA4}"/>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44A1F66E-E785-C250-F4AB-5A9752F23D42}"/>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067A24-43F2-4732-BADB-673B2C0014C6}" type="slidenum">
              <a:rPr lang="en-CA" smtClean="0"/>
              <a:t>‹#›</a:t>
            </a:fld>
            <a:endParaRPr lang="en-CA"/>
          </a:p>
        </p:txBody>
      </p:sp>
      <p:sp>
        <p:nvSpPr>
          <p:cNvPr id="7" name="Rectangle 6">
            <a:extLst>
              <a:ext uri="{FF2B5EF4-FFF2-40B4-BE49-F238E27FC236}">
                <a16:creationId xmlns:a16="http://schemas.microsoft.com/office/drawing/2014/main" id="{35B0F3F1-DF84-CBEB-8D3A-7C268C41550E}"/>
              </a:ext>
            </a:extLst>
          </p:cNvPr>
          <p:cNvSpPr/>
          <p:nvPr userDrawn="1"/>
        </p:nvSpPr>
        <p:spPr>
          <a:xfrm>
            <a:off x="0" y="6311901"/>
            <a:ext cx="12192000" cy="546100"/>
          </a:xfrm>
          <a:prstGeom prst="rect">
            <a:avLst/>
          </a:prstGeom>
          <a:gradFill>
            <a:gsLst>
              <a:gs pos="82000">
                <a:schemeClr val="accent3">
                  <a:alpha val="71000"/>
                </a:schemeClr>
              </a:gs>
              <a:gs pos="0">
                <a:schemeClr val="tx1"/>
              </a:gs>
              <a:gs pos="23000">
                <a:schemeClr val="accent1"/>
              </a:gs>
              <a:gs pos="69000">
                <a:schemeClr val="tx2"/>
              </a:gs>
              <a:gs pos="97000">
                <a:schemeClr val="tx1"/>
              </a:gs>
            </a:gsLst>
            <a:path path="circle">
              <a:fillToRect l="50000" t="50000" r="50000" b="5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Tree>
    <p:extLst>
      <p:ext uri="{BB962C8B-B14F-4D97-AF65-F5344CB8AC3E}">
        <p14:creationId xmlns:p14="http://schemas.microsoft.com/office/powerpoint/2010/main" val="268924819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149" rtl="0" eaLnBrk="1" latinLnBrk="0" hangingPunct="1">
        <a:lnSpc>
          <a:spcPct val="90000"/>
        </a:lnSpc>
        <a:spcBef>
          <a:spcPct val="0"/>
        </a:spcBef>
        <a:buNone/>
        <a:defRPr sz="4799" b="1" kern="1200">
          <a:solidFill>
            <a:schemeClr val="tx1"/>
          </a:solidFill>
          <a:latin typeface="+mj-lt"/>
          <a:ea typeface="+mj-ea"/>
          <a:cs typeface="+mj-cs"/>
        </a:defRPr>
      </a:lvl1pPr>
    </p:titleStyle>
    <p:bodyStyle>
      <a:lvl1pPr marL="228537" indent="-228537" algn="l" defTabSz="914149" rtl="0" eaLnBrk="1" latinLnBrk="0" hangingPunct="1">
        <a:lnSpc>
          <a:spcPct val="90000"/>
        </a:lnSpc>
        <a:spcBef>
          <a:spcPts val="1000"/>
        </a:spcBef>
        <a:buClr>
          <a:schemeClr val="accent3"/>
        </a:buClr>
        <a:buFont typeface="Arial" panose="020B0604020202020204" pitchFamily="34" charset="0"/>
        <a:buChar char="•"/>
        <a:defRPr sz="2800" kern="1200">
          <a:solidFill>
            <a:schemeClr val="tx1">
              <a:lumMod val="50000"/>
            </a:schemeClr>
          </a:solidFill>
          <a:latin typeface="+mn-lt"/>
          <a:ea typeface="+mn-ea"/>
          <a:cs typeface="+mn-cs"/>
        </a:defRPr>
      </a:lvl1pPr>
      <a:lvl2pPr marL="685612" indent="-228537" algn="l" defTabSz="914149" rtl="0" eaLnBrk="1" latinLnBrk="0" hangingPunct="1">
        <a:lnSpc>
          <a:spcPct val="90000"/>
        </a:lnSpc>
        <a:spcBef>
          <a:spcPts val="500"/>
        </a:spcBef>
        <a:buClr>
          <a:schemeClr val="accent3"/>
        </a:buClr>
        <a:buFont typeface="Arial" panose="020B0604020202020204" pitchFamily="34" charset="0"/>
        <a:buChar char="•"/>
        <a:defRPr sz="2400" kern="1200">
          <a:solidFill>
            <a:schemeClr val="tx1">
              <a:lumMod val="50000"/>
            </a:schemeClr>
          </a:solidFill>
          <a:latin typeface="+mn-lt"/>
          <a:ea typeface="+mn-ea"/>
          <a:cs typeface="+mn-cs"/>
        </a:defRPr>
      </a:lvl2pPr>
      <a:lvl3pPr marL="1142686" indent="-228537" algn="l" defTabSz="914149" rtl="0" eaLnBrk="1" latinLnBrk="0" hangingPunct="1">
        <a:lnSpc>
          <a:spcPct val="90000"/>
        </a:lnSpc>
        <a:spcBef>
          <a:spcPts val="500"/>
        </a:spcBef>
        <a:buClr>
          <a:schemeClr val="accent3"/>
        </a:buClr>
        <a:buFont typeface="Arial" panose="020B0604020202020204" pitchFamily="34" charset="0"/>
        <a:buChar char="•"/>
        <a:defRPr sz="2000" kern="1200">
          <a:solidFill>
            <a:schemeClr val="tx1">
              <a:lumMod val="50000"/>
            </a:schemeClr>
          </a:solidFill>
          <a:latin typeface="+mn-lt"/>
          <a:ea typeface="+mn-ea"/>
          <a:cs typeface="+mn-cs"/>
        </a:defRPr>
      </a:lvl3pPr>
      <a:lvl4pPr marL="1599760" indent="-228537" algn="l" defTabSz="914149" rtl="0" eaLnBrk="1" latinLnBrk="0" hangingPunct="1">
        <a:lnSpc>
          <a:spcPct val="90000"/>
        </a:lnSpc>
        <a:spcBef>
          <a:spcPts val="500"/>
        </a:spcBef>
        <a:buClr>
          <a:schemeClr val="accent3"/>
        </a:buClr>
        <a:buFont typeface="Arial" panose="020B0604020202020204" pitchFamily="34" charset="0"/>
        <a:buChar char="•"/>
        <a:defRPr sz="1800" kern="1200">
          <a:solidFill>
            <a:schemeClr val="tx1">
              <a:lumMod val="50000"/>
            </a:schemeClr>
          </a:solidFill>
          <a:latin typeface="+mn-lt"/>
          <a:ea typeface="+mn-ea"/>
          <a:cs typeface="+mn-cs"/>
        </a:defRPr>
      </a:lvl4pPr>
      <a:lvl5pPr marL="2056835" indent="-228537" algn="l" defTabSz="914149" rtl="0" eaLnBrk="1" latinLnBrk="0" hangingPunct="1">
        <a:lnSpc>
          <a:spcPct val="90000"/>
        </a:lnSpc>
        <a:spcBef>
          <a:spcPts val="500"/>
        </a:spcBef>
        <a:buClr>
          <a:schemeClr val="accent3"/>
        </a:buClr>
        <a:buFont typeface="Arial" panose="020B0604020202020204" pitchFamily="34" charset="0"/>
        <a:buChar char="•"/>
        <a:defRPr sz="1800" kern="1200">
          <a:solidFill>
            <a:schemeClr val="tx1">
              <a:lumMod val="50000"/>
            </a:schemeClr>
          </a:solidFill>
          <a:latin typeface="+mn-lt"/>
          <a:ea typeface="+mn-ea"/>
          <a:cs typeface="+mn-cs"/>
        </a:defRPr>
      </a:lvl5pPr>
      <a:lvl6pPr marL="2513909" indent="-228537" algn="l" defTabSz="91414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983" indent="-228537" algn="l" defTabSz="91414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057" indent="-228537" algn="l" defTabSz="91414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132" indent="-228537" algn="l" defTabSz="91414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49" rtl="0" eaLnBrk="1" latinLnBrk="0" hangingPunct="1">
        <a:defRPr sz="1800" kern="1200">
          <a:solidFill>
            <a:schemeClr val="tx1"/>
          </a:solidFill>
          <a:latin typeface="+mn-lt"/>
          <a:ea typeface="+mn-ea"/>
          <a:cs typeface="+mn-cs"/>
        </a:defRPr>
      </a:lvl1pPr>
      <a:lvl2pPr marL="457075" algn="l" defTabSz="914149" rtl="0" eaLnBrk="1" latinLnBrk="0" hangingPunct="1">
        <a:defRPr sz="1800" kern="1200">
          <a:solidFill>
            <a:schemeClr val="tx1"/>
          </a:solidFill>
          <a:latin typeface="+mn-lt"/>
          <a:ea typeface="+mn-ea"/>
          <a:cs typeface="+mn-cs"/>
        </a:defRPr>
      </a:lvl2pPr>
      <a:lvl3pPr marL="914149" algn="l" defTabSz="914149" rtl="0" eaLnBrk="1" latinLnBrk="0" hangingPunct="1">
        <a:defRPr sz="1800" kern="1200">
          <a:solidFill>
            <a:schemeClr val="tx1"/>
          </a:solidFill>
          <a:latin typeface="+mn-lt"/>
          <a:ea typeface="+mn-ea"/>
          <a:cs typeface="+mn-cs"/>
        </a:defRPr>
      </a:lvl3pPr>
      <a:lvl4pPr marL="1371223" algn="l" defTabSz="914149" rtl="0" eaLnBrk="1" latinLnBrk="0" hangingPunct="1">
        <a:defRPr sz="1800" kern="1200">
          <a:solidFill>
            <a:schemeClr val="tx1"/>
          </a:solidFill>
          <a:latin typeface="+mn-lt"/>
          <a:ea typeface="+mn-ea"/>
          <a:cs typeface="+mn-cs"/>
        </a:defRPr>
      </a:lvl4pPr>
      <a:lvl5pPr marL="1828297" algn="l" defTabSz="914149" rtl="0" eaLnBrk="1" latinLnBrk="0" hangingPunct="1">
        <a:defRPr sz="1800" kern="1200">
          <a:solidFill>
            <a:schemeClr val="tx1"/>
          </a:solidFill>
          <a:latin typeface="+mn-lt"/>
          <a:ea typeface="+mn-ea"/>
          <a:cs typeface="+mn-cs"/>
        </a:defRPr>
      </a:lvl5pPr>
      <a:lvl6pPr marL="2285372" algn="l" defTabSz="914149" rtl="0" eaLnBrk="1" latinLnBrk="0" hangingPunct="1">
        <a:defRPr sz="1800" kern="1200">
          <a:solidFill>
            <a:schemeClr val="tx1"/>
          </a:solidFill>
          <a:latin typeface="+mn-lt"/>
          <a:ea typeface="+mn-ea"/>
          <a:cs typeface="+mn-cs"/>
        </a:defRPr>
      </a:lvl6pPr>
      <a:lvl7pPr marL="2742445" algn="l" defTabSz="914149" rtl="0" eaLnBrk="1" latinLnBrk="0" hangingPunct="1">
        <a:defRPr sz="1800" kern="1200">
          <a:solidFill>
            <a:schemeClr val="tx1"/>
          </a:solidFill>
          <a:latin typeface="+mn-lt"/>
          <a:ea typeface="+mn-ea"/>
          <a:cs typeface="+mn-cs"/>
        </a:defRPr>
      </a:lvl7pPr>
      <a:lvl8pPr marL="3199520" algn="l" defTabSz="914149" rtl="0" eaLnBrk="1" latinLnBrk="0" hangingPunct="1">
        <a:defRPr sz="1800" kern="1200">
          <a:solidFill>
            <a:schemeClr val="tx1"/>
          </a:solidFill>
          <a:latin typeface="+mn-lt"/>
          <a:ea typeface="+mn-ea"/>
          <a:cs typeface="+mn-cs"/>
        </a:defRPr>
      </a:lvl8pPr>
      <a:lvl9pPr marL="3656595" algn="l" defTabSz="91414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a:spLocks/>
          </p:cNvSpPr>
          <p:nvPr userDrawn="1"/>
        </p:nvSpPr>
        <p:spPr bwMode="auto">
          <a:xfrm>
            <a:off x="369727" y="6384255"/>
            <a:ext cx="2317942" cy="15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r>
              <a:rPr lang="en-US" sz="1000" dirty="0">
                <a:solidFill>
                  <a:schemeClr val="tx1">
                    <a:lumMod val="60000"/>
                    <a:lumOff val="40000"/>
                  </a:schemeClr>
                </a:solidFill>
                <a:latin typeface="Roboto" panose="02000000000000000000" pitchFamily="2" charset="0"/>
                <a:ea typeface="Roboto" panose="02000000000000000000" pitchFamily="2" charset="0"/>
                <a:cs typeface="Roboto" panose="02000000000000000000" pitchFamily="2" charset="0"/>
              </a:rPr>
              <a:t>Copyright © Boundless Accelerator 2024</a:t>
            </a:r>
          </a:p>
        </p:txBody>
      </p:sp>
      <p:sp>
        <p:nvSpPr>
          <p:cNvPr id="12" name="TextBox 11"/>
          <p:cNvSpPr txBox="1"/>
          <p:nvPr userDrawn="1"/>
        </p:nvSpPr>
        <p:spPr>
          <a:xfrm>
            <a:off x="11476097" y="6292250"/>
            <a:ext cx="346533" cy="261592"/>
          </a:xfrm>
          <a:prstGeom prst="rect">
            <a:avLst/>
          </a:prstGeom>
          <a:noFill/>
        </p:spPr>
        <p:txBody>
          <a:bodyPr wrap="none" lIns="91422" tIns="45711" rIns="91422" bIns="45711" rtlCol="0">
            <a:spAutoFit/>
          </a:bodyPr>
          <a:lstStyle/>
          <a:p>
            <a:pPr algn="ctr"/>
            <a:fld id="{260E2A6B-A809-4840-BF14-8648BC0BDF87}" type="slidenum">
              <a:rPr lang="id-ID" sz="1100" b="0" i="0" smtClean="0">
                <a:solidFill>
                  <a:schemeClr val="bg2">
                    <a:lumMod val="50000"/>
                  </a:schemeClr>
                </a:solidFill>
                <a:latin typeface="Lato" charset="0"/>
                <a:ea typeface="Lato" charset="0"/>
                <a:cs typeface="Lato" charset="0"/>
              </a:rPr>
              <a:pPr algn="ctr"/>
              <a:t>‹#›</a:t>
            </a:fld>
            <a:endParaRPr lang="id-ID" sz="1100" b="0" i="0" dirty="0">
              <a:solidFill>
                <a:schemeClr val="bg2">
                  <a:lumMod val="50000"/>
                </a:schemeClr>
              </a:solidFill>
              <a:latin typeface="Lato" charset="0"/>
              <a:ea typeface="Lato" charset="0"/>
              <a:cs typeface="Lato" charset="0"/>
            </a:endParaRPr>
          </a:p>
        </p:txBody>
      </p:sp>
      <p:pic>
        <p:nvPicPr>
          <p:cNvPr id="7" name="Picture 6" descr="A logo with a colorful arrow&#10;&#10;Description automatically generated">
            <a:extLst>
              <a:ext uri="{FF2B5EF4-FFF2-40B4-BE49-F238E27FC236}">
                <a16:creationId xmlns:a16="http://schemas.microsoft.com/office/drawing/2014/main" id="{0CD753F3-F8CA-FDA9-82F9-86621FD62E33}"/>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883555" y="103465"/>
            <a:ext cx="1130875" cy="1131523"/>
          </a:xfrm>
          <a:prstGeom prst="rect">
            <a:avLst/>
          </a:prstGeom>
        </p:spPr>
      </p:pic>
      <p:sp>
        <p:nvSpPr>
          <p:cNvPr id="9" name="Rectangle 8">
            <a:extLst>
              <a:ext uri="{FF2B5EF4-FFF2-40B4-BE49-F238E27FC236}">
                <a16:creationId xmlns:a16="http://schemas.microsoft.com/office/drawing/2014/main" id="{4A72C417-424C-149A-C5B9-2CC94A6CCC2A}"/>
              </a:ext>
            </a:extLst>
          </p:cNvPr>
          <p:cNvSpPr/>
          <p:nvPr userDrawn="1"/>
        </p:nvSpPr>
        <p:spPr>
          <a:xfrm>
            <a:off x="-1588" y="6292250"/>
            <a:ext cx="12193588" cy="565750"/>
          </a:xfrm>
          <a:prstGeom prst="rect">
            <a:avLst/>
          </a:prstGeom>
          <a:gradFill flip="none" rotWithShape="1">
            <a:gsLst>
              <a:gs pos="34000">
                <a:srgbClr val="5F3192"/>
              </a:gs>
              <a:gs pos="97000">
                <a:srgbClr val="23172D"/>
              </a:gs>
            </a:gsLst>
            <a:lin ang="5400000" scaled="1"/>
            <a:tileRect/>
          </a:gra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CA" sz="900" b="0" i="0" u="none" strike="noStrike" kern="0" cap="none" spc="0" normalizeH="0" baseline="0" noProof="0" dirty="0">
              <a:ln>
                <a:noFill/>
              </a:ln>
              <a:solidFill>
                <a:srgbClr val="FFFFFF"/>
              </a:solidFill>
              <a:effectLst/>
              <a:uLnTx/>
              <a:uFillTx/>
              <a:latin typeface="Overpass"/>
              <a:ea typeface="+mn-ea"/>
              <a:cs typeface="+mn-cs"/>
            </a:endParaRPr>
          </a:p>
        </p:txBody>
      </p:sp>
    </p:spTree>
    <p:extLst>
      <p:ext uri="{BB962C8B-B14F-4D97-AF65-F5344CB8AC3E}">
        <p14:creationId xmlns:p14="http://schemas.microsoft.com/office/powerpoint/2010/main" val="3150859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Lst>
  <p:hf hdr="0" ftr="0" dt="0"/>
  <p:txStyles>
    <p:titleStyle>
      <a:lvl1pPr algn="l" defTabSz="914172" rtl="0" eaLnBrk="1" latinLnBrk="0" hangingPunct="1">
        <a:lnSpc>
          <a:spcPct val="90000"/>
        </a:lnSpc>
        <a:spcBef>
          <a:spcPct val="0"/>
        </a:spcBef>
        <a:buNone/>
        <a:defRPr sz="4000" b="1" i="0" kern="1200">
          <a:solidFill>
            <a:schemeClr val="tx1"/>
          </a:solidFill>
          <a:latin typeface="Roboto" charset="0"/>
          <a:ea typeface="Roboto" charset="0"/>
          <a:cs typeface="Roboto" charset="0"/>
        </a:defRPr>
      </a:lvl1pPr>
    </p:titleStyle>
    <p:bodyStyle>
      <a:lvl1pPr marL="228543" indent="-228543" algn="l" defTabSz="914172" rtl="0" eaLnBrk="1" latinLnBrk="0" hangingPunct="1">
        <a:lnSpc>
          <a:spcPct val="90000"/>
        </a:lnSpc>
        <a:spcBef>
          <a:spcPts val="1000"/>
        </a:spcBef>
        <a:buFont typeface="Arial" panose="020B0604020202020204" pitchFamily="34" charset="0"/>
        <a:buChar char="•"/>
        <a:defRPr sz="2800" b="0" i="0" kern="1200">
          <a:solidFill>
            <a:schemeClr val="tx1"/>
          </a:solidFill>
          <a:latin typeface="Lato Light" charset="0"/>
          <a:ea typeface="Lato Light" charset="0"/>
          <a:cs typeface="Lato Light" charset="0"/>
        </a:defRPr>
      </a:lvl1pPr>
      <a:lvl2pPr marL="685629" indent="-228543" algn="l" defTabSz="914172" rtl="0" eaLnBrk="1" latinLnBrk="0" hangingPunct="1">
        <a:lnSpc>
          <a:spcPct val="90000"/>
        </a:lnSpc>
        <a:spcBef>
          <a:spcPts val="500"/>
        </a:spcBef>
        <a:buFont typeface="Arial" panose="020B0604020202020204" pitchFamily="34" charset="0"/>
        <a:buChar char="•"/>
        <a:defRPr sz="2400" b="0" i="0" kern="1200">
          <a:solidFill>
            <a:schemeClr val="tx1"/>
          </a:solidFill>
          <a:latin typeface="Lato Light" charset="0"/>
          <a:ea typeface="Lato Light" charset="0"/>
          <a:cs typeface="Lato Light" charset="0"/>
        </a:defRPr>
      </a:lvl2pPr>
      <a:lvl3pPr marL="1142715" indent="-228543" algn="l" defTabSz="914172" rtl="0" eaLnBrk="1" latinLnBrk="0" hangingPunct="1">
        <a:lnSpc>
          <a:spcPct val="90000"/>
        </a:lnSpc>
        <a:spcBef>
          <a:spcPts val="500"/>
        </a:spcBef>
        <a:buFont typeface="Arial" panose="020B0604020202020204" pitchFamily="34" charset="0"/>
        <a:buChar char="•"/>
        <a:defRPr sz="2000" b="0" i="0" kern="1200">
          <a:solidFill>
            <a:schemeClr val="tx1"/>
          </a:solidFill>
          <a:latin typeface="Lato Light" charset="0"/>
          <a:ea typeface="Lato Light" charset="0"/>
          <a:cs typeface="Lato Light" charset="0"/>
        </a:defRPr>
      </a:lvl3pPr>
      <a:lvl4pPr marL="1599800" indent="-228543" algn="l" defTabSz="914172"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charset="0"/>
          <a:ea typeface="Lato Light" charset="0"/>
          <a:cs typeface="Lato Light" charset="0"/>
        </a:defRPr>
      </a:lvl4pPr>
      <a:lvl5pPr marL="2056886" indent="-228543" algn="l" defTabSz="914172"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charset="0"/>
          <a:ea typeface="Lato Light" charset="0"/>
          <a:cs typeface="Lato Light" charset="0"/>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boundlessaccelerator.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hyperlink" Target="mailto:info@boundlessaccelerator.ca" TargetMode="External"/><Relationship Id="rId2" Type="http://schemas.openxmlformats.org/officeDocument/2006/relationships/image" Target="../media/image19.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DC5DD1C6-2A63-6F98-DED5-1B7E0CA62F61}"/>
              </a:ext>
            </a:extLst>
          </p:cNvPr>
          <p:cNvSpPr>
            <a:spLocks noGrp="1"/>
          </p:cNvSpPr>
          <p:nvPr>
            <p:ph type="subTitle" idx="1"/>
          </p:nvPr>
        </p:nvSpPr>
        <p:spPr>
          <a:xfrm>
            <a:off x="1480104" y="4252433"/>
            <a:ext cx="9231791" cy="1655331"/>
          </a:xfrm>
        </p:spPr>
        <p:txBody>
          <a:bodyPr/>
          <a:lstStyle/>
          <a:p>
            <a:r>
              <a:rPr lang="en-US" b="1" dirty="0">
                <a:solidFill>
                  <a:schemeClr val="tx1">
                    <a:lumMod val="50000"/>
                  </a:schemeClr>
                </a:solidFill>
              </a:rPr>
              <a:t>Presented by: </a:t>
            </a:r>
            <a:r>
              <a:rPr lang="en-US" dirty="0">
                <a:solidFill>
                  <a:schemeClr val="tx1">
                    <a:lumMod val="50000"/>
                  </a:schemeClr>
                </a:solidFill>
              </a:rPr>
              <a:t>Carly Beneteau, Program Manager</a:t>
            </a:r>
          </a:p>
          <a:p>
            <a:endParaRPr lang="en-US" dirty="0"/>
          </a:p>
          <a:p>
            <a:r>
              <a:rPr lang="en-US" sz="2000" dirty="0">
                <a:solidFill>
                  <a:schemeClr val="tx1">
                    <a:lumMod val="50000"/>
                  </a:schemeClr>
                </a:solidFill>
                <a:hlinkClick r:id="rId3"/>
              </a:rPr>
              <a:t>www.boundlessaccelerator.ca</a:t>
            </a:r>
            <a:r>
              <a:rPr lang="en-US" sz="2000" dirty="0">
                <a:solidFill>
                  <a:schemeClr val="tx1">
                    <a:lumMod val="50000"/>
                  </a:schemeClr>
                </a:solidFill>
              </a:rPr>
              <a:t> </a:t>
            </a:r>
            <a:endParaRPr lang="en-CA" sz="2000" dirty="0">
              <a:solidFill>
                <a:schemeClr val="tx1">
                  <a:lumMod val="50000"/>
                </a:schemeClr>
              </a:solidFill>
            </a:endParaRPr>
          </a:p>
        </p:txBody>
      </p:sp>
    </p:spTree>
    <p:extLst>
      <p:ext uri="{BB962C8B-B14F-4D97-AF65-F5344CB8AC3E}">
        <p14:creationId xmlns:p14="http://schemas.microsoft.com/office/powerpoint/2010/main" val="596179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1044C8EB-75D9-2344-8FDE-435C1008F2DC}"/>
              </a:ext>
            </a:extLst>
          </p:cNvPr>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l="10503" r="10503"/>
          <a:stretch>
            <a:fillRect/>
          </a:stretch>
        </p:blipFill>
        <p:spPr>
          <a:xfrm>
            <a:off x="160220" y="0"/>
            <a:ext cx="4330981" cy="6875929"/>
          </a:xfrm>
        </p:spPr>
      </p:pic>
      <p:sp>
        <p:nvSpPr>
          <p:cNvPr id="4" name="Rectangle 3">
            <a:extLst>
              <a:ext uri="{FF2B5EF4-FFF2-40B4-BE49-F238E27FC236}">
                <a16:creationId xmlns:a16="http://schemas.microsoft.com/office/drawing/2014/main" id="{CA60E6D1-3712-EF4A-13D6-D1EDBA64AA88}"/>
              </a:ext>
            </a:extLst>
          </p:cNvPr>
          <p:cNvSpPr/>
          <p:nvPr/>
        </p:nvSpPr>
        <p:spPr>
          <a:xfrm>
            <a:off x="6848013" y="2129742"/>
            <a:ext cx="1753565" cy="509286"/>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Calibri" panose="020F0502020204030204"/>
            </a:endParaRPr>
          </a:p>
        </p:txBody>
      </p:sp>
      <p:pic>
        <p:nvPicPr>
          <p:cNvPr id="16" name="Picture 15">
            <a:extLst>
              <a:ext uri="{FF2B5EF4-FFF2-40B4-BE49-F238E27FC236}">
                <a16:creationId xmlns:a16="http://schemas.microsoft.com/office/drawing/2014/main" id="{7F472C97-AF4B-0B24-0A58-D38685E660EB}"/>
              </a:ext>
            </a:extLst>
          </p:cNvPr>
          <p:cNvPicPr>
            <a:picLocks noChangeAspect="1"/>
          </p:cNvPicPr>
          <p:nvPr/>
        </p:nvPicPr>
        <p:blipFill>
          <a:blip r:embed="rId4"/>
          <a:stretch>
            <a:fillRect/>
          </a:stretch>
        </p:blipFill>
        <p:spPr>
          <a:xfrm>
            <a:off x="3791933" y="1294503"/>
            <a:ext cx="5192291" cy="4756674"/>
          </a:xfrm>
          <a:prstGeom prst="rect">
            <a:avLst/>
          </a:prstGeom>
        </p:spPr>
      </p:pic>
      <p:pic>
        <p:nvPicPr>
          <p:cNvPr id="20" name="Picture 19">
            <a:extLst>
              <a:ext uri="{FF2B5EF4-FFF2-40B4-BE49-F238E27FC236}">
                <a16:creationId xmlns:a16="http://schemas.microsoft.com/office/drawing/2014/main" id="{06F378EF-9B3E-C1B2-5003-42AB8108AE0E}"/>
              </a:ext>
            </a:extLst>
          </p:cNvPr>
          <p:cNvPicPr>
            <a:picLocks noChangeAspect="1"/>
          </p:cNvPicPr>
          <p:nvPr/>
        </p:nvPicPr>
        <p:blipFill>
          <a:blip r:embed="rId5"/>
          <a:stretch>
            <a:fillRect/>
          </a:stretch>
        </p:blipFill>
        <p:spPr>
          <a:xfrm>
            <a:off x="6617099" y="4117538"/>
            <a:ext cx="1505814" cy="1933638"/>
          </a:xfrm>
          <a:prstGeom prst="rect">
            <a:avLst/>
          </a:prstGeom>
        </p:spPr>
      </p:pic>
      <p:pic>
        <p:nvPicPr>
          <p:cNvPr id="23" name="Picture 22">
            <a:extLst>
              <a:ext uri="{FF2B5EF4-FFF2-40B4-BE49-F238E27FC236}">
                <a16:creationId xmlns:a16="http://schemas.microsoft.com/office/drawing/2014/main" id="{0B02EE7B-4F6A-22ED-FAAC-BBD5999ED709}"/>
              </a:ext>
            </a:extLst>
          </p:cNvPr>
          <p:cNvPicPr>
            <a:picLocks noChangeAspect="1"/>
          </p:cNvPicPr>
          <p:nvPr/>
        </p:nvPicPr>
        <p:blipFill>
          <a:blip r:embed="rId6"/>
          <a:stretch>
            <a:fillRect/>
          </a:stretch>
        </p:blipFill>
        <p:spPr>
          <a:xfrm>
            <a:off x="8262380" y="1586164"/>
            <a:ext cx="3972864" cy="4318887"/>
          </a:xfrm>
          <a:prstGeom prst="rect">
            <a:avLst/>
          </a:prstGeom>
        </p:spPr>
      </p:pic>
    </p:spTree>
    <p:extLst>
      <p:ext uri="{BB962C8B-B14F-4D97-AF65-F5344CB8AC3E}">
        <p14:creationId xmlns:p14="http://schemas.microsoft.com/office/powerpoint/2010/main" val="3186038678"/>
      </p:ext>
    </p:extLst>
  </p:cSld>
  <p:clrMapOvr>
    <a:masterClrMapping/>
  </p:clrMapOvr>
  <p:transition spd="slow" advClick="0">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Logo, company name&#10;&#10;Description automatically generated">
            <a:extLst>
              <a:ext uri="{FF2B5EF4-FFF2-40B4-BE49-F238E27FC236}">
                <a16:creationId xmlns:a16="http://schemas.microsoft.com/office/drawing/2014/main" id="{C6F3F1A9-A11D-4A1F-EC70-D793964BEA90}"/>
              </a:ext>
            </a:extLst>
          </p:cNvPr>
          <p:cNvPicPr>
            <a:picLocks noChangeAspect="1"/>
          </p:cNvPicPr>
          <p:nvPr/>
        </p:nvPicPr>
        <p:blipFill>
          <a:blip r:embed="rId3"/>
          <a:stretch>
            <a:fillRect/>
          </a:stretch>
        </p:blipFill>
        <p:spPr>
          <a:xfrm>
            <a:off x="7810610" y="1696214"/>
            <a:ext cx="2645162" cy="1611396"/>
          </a:xfrm>
          <a:prstGeom prst="rect">
            <a:avLst/>
          </a:prstGeom>
        </p:spPr>
      </p:pic>
      <p:pic>
        <p:nvPicPr>
          <p:cNvPr id="16" name="Picture 2" descr="A black and blue logo&#10;&#10;Description automatically generated">
            <a:extLst>
              <a:ext uri="{FF2B5EF4-FFF2-40B4-BE49-F238E27FC236}">
                <a16:creationId xmlns:a16="http://schemas.microsoft.com/office/drawing/2014/main" id="{FB588A65-ACA5-E669-3F1A-47A559F2B1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8785" y="1832516"/>
            <a:ext cx="3531108" cy="128296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A4BD6FE-EC59-8B29-25D9-6FD3F0F4EDB2}"/>
              </a:ext>
            </a:extLst>
          </p:cNvPr>
          <p:cNvSpPr txBox="1"/>
          <p:nvPr/>
        </p:nvSpPr>
        <p:spPr>
          <a:xfrm>
            <a:off x="3152132" y="251385"/>
            <a:ext cx="5981059" cy="1323439"/>
          </a:xfrm>
          <a:prstGeom prst="rect">
            <a:avLst/>
          </a:prstGeom>
          <a:noFill/>
        </p:spPr>
        <p:txBody>
          <a:bodyPr wrap="square">
            <a:spAutoFit/>
          </a:bodyPr>
          <a:lstStyle/>
          <a:p>
            <a:pPr algn="ctr"/>
            <a:r>
              <a:rPr lang="en-US" sz="4800" b="1" dirty="0">
                <a:solidFill>
                  <a:srgbClr val="5F3192"/>
                </a:solidFill>
                <a:latin typeface="DM Sans" pitchFamily="2" charset="0"/>
              </a:rPr>
              <a:t>Our Programs </a:t>
            </a:r>
            <a:r>
              <a:rPr lang="en-US" sz="3200" b="1" dirty="0">
                <a:solidFill>
                  <a:srgbClr val="5F3192"/>
                </a:solidFill>
                <a:latin typeface="DM Sans" pitchFamily="2" charset="0"/>
              </a:rPr>
              <a:t>(ongoing intake)</a:t>
            </a:r>
          </a:p>
        </p:txBody>
      </p:sp>
      <p:pic>
        <p:nvPicPr>
          <p:cNvPr id="7" name="Picture 6" descr="A logo with a rainbow colored arrow&#10;&#10;Description automatically generated">
            <a:extLst>
              <a:ext uri="{FF2B5EF4-FFF2-40B4-BE49-F238E27FC236}">
                <a16:creationId xmlns:a16="http://schemas.microsoft.com/office/drawing/2014/main" id="{6D601B1C-0EEC-6A4A-5E09-F5FAACA6B2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82300" y="336233"/>
            <a:ext cx="1120140" cy="576872"/>
          </a:xfrm>
          <a:prstGeom prst="rect">
            <a:avLst/>
          </a:prstGeom>
        </p:spPr>
      </p:pic>
      <p:sp>
        <p:nvSpPr>
          <p:cNvPr id="6" name="TextBox 5">
            <a:extLst>
              <a:ext uri="{FF2B5EF4-FFF2-40B4-BE49-F238E27FC236}">
                <a16:creationId xmlns:a16="http://schemas.microsoft.com/office/drawing/2014/main" id="{78C58F4E-2772-DF4D-24C6-8097CD9ACDE6}"/>
              </a:ext>
            </a:extLst>
          </p:cNvPr>
          <p:cNvSpPr txBox="1"/>
          <p:nvPr/>
        </p:nvSpPr>
        <p:spPr>
          <a:xfrm>
            <a:off x="850923" y="3429000"/>
            <a:ext cx="4126832" cy="2431435"/>
          </a:xfrm>
          <a:prstGeom prst="rect">
            <a:avLst/>
          </a:prstGeom>
          <a:noFill/>
        </p:spPr>
        <p:txBody>
          <a:bodyPr wrap="square" rtlCol="0">
            <a:spAutoFit/>
          </a:bodyPr>
          <a:lstStyle/>
          <a:p>
            <a:pPr marL="285750" indent="-285750">
              <a:buFont typeface="Arial" panose="020B0604020202020204" pitchFamily="34" charset="0"/>
              <a:buChar char="•"/>
            </a:pPr>
            <a:r>
              <a:rPr lang="en-US" dirty="0"/>
              <a:t>Companies In Ontario</a:t>
            </a:r>
          </a:p>
          <a:p>
            <a:pPr marL="285750" indent="-285750">
              <a:buFont typeface="Arial" panose="020B0604020202020204" pitchFamily="34" charset="0"/>
              <a:buChar char="•"/>
            </a:pPr>
            <a:r>
              <a:rPr lang="en-US" dirty="0"/>
              <a:t>Pre-revenue to up to $1 million</a:t>
            </a:r>
          </a:p>
          <a:p>
            <a:pPr marL="285750" indent="-285750">
              <a:buFont typeface="Arial" panose="020B0604020202020204" pitchFamily="34" charset="0"/>
              <a:buChar char="•"/>
            </a:pPr>
            <a:r>
              <a:rPr lang="en-US" dirty="0"/>
              <a:t>Past the ideation stage</a:t>
            </a:r>
          </a:p>
          <a:p>
            <a:endParaRPr lang="en-US" dirty="0"/>
          </a:p>
          <a:p>
            <a:pPr algn="ctr"/>
            <a:r>
              <a:rPr lang="en-US" sz="2000" dirty="0"/>
              <a:t>Delivered through education, networking, strategic introductions, mentorship, and more</a:t>
            </a:r>
            <a:r>
              <a:rPr lang="en-US" dirty="0"/>
              <a:t>!</a:t>
            </a:r>
          </a:p>
        </p:txBody>
      </p:sp>
      <p:sp>
        <p:nvSpPr>
          <p:cNvPr id="8" name="TextBox 7">
            <a:extLst>
              <a:ext uri="{FF2B5EF4-FFF2-40B4-BE49-F238E27FC236}">
                <a16:creationId xmlns:a16="http://schemas.microsoft.com/office/drawing/2014/main" id="{D9240666-57B3-187B-323D-69FEAC3C60D4}"/>
              </a:ext>
            </a:extLst>
          </p:cNvPr>
          <p:cNvSpPr txBox="1"/>
          <p:nvPr/>
        </p:nvSpPr>
        <p:spPr>
          <a:xfrm>
            <a:off x="7214246" y="3373177"/>
            <a:ext cx="4220969" cy="2677656"/>
          </a:xfrm>
          <a:prstGeom prst="rect">
            <a:avLst/>
          </a:prstGeom>
          <a:noFill/>
        </p:spPr>
        <p:txBody>
          <a:bodyPr wrap="square" rtlCol="0">
            <a:spAutoFit/>
          </a:bodyPr>
          <a:lstStyle/>
          <a:p>
            <a:pPr marL="285750" indent="-285750">
              <a:buFont typeface="Arial" panose="020B0604020202020204" pitchFamily="34" charset="0"/>
              <a:buChar char="•"/>
            </a:pPr>
            <a:r>
              <a:rPr lang="en-US" dirty="0"/>
              <a:t>National accelerator for scaling women led/founded companies</a:t>
            </a:r>
          </a:p>
          <a:p>
            <a:pPr marL="285750" indent="-285750">
              <a:buFont typeface="Arial" panose="020B0604020202020204" pitchFamily="34" charset="0"/>
              <a:buChar char="•"/>
            </a:pPr>
            <a:r>
              <a:rPr lang="en-US" dirty="0"/>
              <a:t>Generating $200,000 or more in revenue</a:t>
            </a:r>
          </a:p>
          <a:p>
            <a:endParaRPr lang="en-US" dirty="0"/>
          </a:p>
          <a:p>
            <a:pPr algn="ctr"/>
            <a:r>
              <a:rPr lang="en-US" sz="2000" dirty="0"/>
              <a:t>Support through mentorship, hands-on project work, leadership coaching, and education.</a:t>
            </a:r>
          </a:p>
          <a:p>
            <a:endParaRPr lang="en-US" dirty="0"/>
          </a:p>
        </p:txBody>
      </p:sp>
    </p:spTree>
    <p:extLst>
      <p:ext uri="{BB962C8B-B14F-4D97-AF65-F5344CB8AC3E}">
        <p14:creationId xmlns:p14="http://schemas.microsoft.com/office/powerpoint/2010/main" val="1002063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logo with a fork and a leaf&#10;&#10;Description automatically generated">
            <a:extLst>
              <a:ext uri="{FF2B5EF4-FFF2-40B4-BE49-F238E27FC236}">
                <a16:creationId xmlns:a16="http://schemas.microsoft.com/office/drawing/2014/main" id="{D64F0591-91BE-9C23-4AEB-E026A0DB2F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7677" y="336233"/>
            <a:ext cx="3560326" cy="3882672"/>
          </a:xfrm>
          <a:prstGeom prst="rect">
            <a:avLst/>
          </a:prstGeom>
        </p:spPr>
      </p:pic>
      <p:grpSp>
        <p:nvGrpSpPr>
          <p:cNvPr id="2" name="Group 1">
            <a:extLst>
              <a:ext uri="{FF2B5EF4-FFF2-40B4-BE49-F238E27FC236}">
                <a16:creationId xmlns:a16="http://schemas.microsoft.com/office/drawing/2014/main" id="{2DC51407-8B71-86A4-553B-FE94A59D1BC3}"/>
              </a:ext>
            </a:extLst>
          </p:cNvPr>
          <p:cNvGrpSpPr/>
          <p:nvPr/>
        </p:nvGrpSpPr>
        <p:grpSpPr>
          <a:xfrm>
            <a:off x="-43971" y="1241752"/>
            <a:ext cx="4379917" cy="1652048"/>
            <a:chOff x="6597916" y="5292729"/>
            <a:chExt cx="5486400" cy="2009076"/>
          </a:xfrm>
        </p:grpSpPr>
        <p:sp>
          <p:nvSpPr>
            <p:cNvPr id="4" name="Rectangle: Rounded Corners 3">
              <a:extLst>
                <a:ext uri="{FF2B5EF4-FFF2-40B4-BE49-F238E27FC236}">
                  <a16:creationId xmlns:a16="http://schemas.microsoft.com/office/drawing/2014/main" id="{3E6F9B58-F879-2CE7-0D37-E8A2D8BA9806}"/>
                </a:ext>
              </a:extLst>
            </p:cNvPr>
            <p:cNvSpPr/>
            <p:nvPr/>
          </p:nvSpPr>
          <p:spPr>
            <a:xfrm>
              <a:off x="6597916" y="5292729"/>
              <a:ext cx="5486400" cy="200907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CA" sz="900">
                <a:solidFill>
                  <a:srgbClr val="FFFFFF"/>
                </a:solidFill>
                <a:latin typeface="Overpass"/>
              </a:endParaRPr>
            </a:p>
          </p:txBody>
        </p:sp>
        <p:pic>
          <p:nvPicPr>
            <p:cNvPr id="5" name="Picture 2" descr="Program logo">
              <a:extLst>
                <a:ext uri="{FF2B5EF4-FFF2-40B4-BE49-F238E27FC236}">
                  <a16:creationId xmlns:a16="http://schemas.microsoft.com/office/drawing/2014/main" id="{EE990651-FFE3-5B7F-280F-7C8F42BC1E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1631" y="5487771"/>
              <a:ext cx="4423476" cy="1618992"/>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14" descr="A black background with green text&#10;&#10;Description automatically generated">
            <a:extLst>
              <a:ext uri="{FF2B5EF4-FFF2-40B4-BE49-F238E27FC236}">
                <a16:creationId xmlns:a16="http://schemas.microsoft.com/office/drawing/2014/main" id="{7025935B-30DB-6742-1497-FE08B955089E}"/>
              </a:ext>
            </a:extLst>
          </p:cNvPr>
          <p:cNvPicPr>
            <a:picLocks noChangeAspect="1"/>
          </p:cNvPicPr>
          <p:nvPr/>
        </p:nvPicPr>
        <p:blipFill rotWithShape="1">
          <a:blip r:embed="rId5">
            <a:extLst>
              <a:ext uri="{28A0092B-C50C-407E-A947-70E740481C1C}">
                <a14:useLocalDpi xmlns:a14="http://schemas.microsoft.com/office/drawing/2010/main" val="0"/>
              </a:ext>
            </a:extLst>
          </a:blip>
          <a:srcRect t="42931"/>
          <a:stretch/>
        </p:blipFill>
        <p:spPr>
          <a:xfrm>
            <a:off x="4035280" y="3716834"/>
            <a:ext cx="3162589" cy="1200237"/>
          </a:xfrm>
          <a:prstGeom prst="rect">
            <a:avLst/>
          </a:prstGeom>
          <a:solidFill>
            <a:schemeClr val="bg1"/>
          </a:solidFill>
        </p:spPr>
      </p:pic>
      <p:sp>
        <p:nvSpPr>
          <p:cNvPr id="3" name="TextBox 2">
            <a:extLst>
              <a:ext uri="{FF2B5EF4-FFF2-40B4-BE49-F238E27FC236}">
                <a16:creationId xmlns:a16="http://schemas.microsoft.com/office/drawing/2014/main" id="{CA4BD6FE-EC59-8B29-25D9-6FD3F0F4EDB2}"/>
              </a:ext>
            </a:extLst>
          </p:cNvPr>
          <p:cNvSpPr txBox="1"/>
          <p:nvPr/>
        </p:nvSpPr>
        <p:spPr>
          <a:xfrm>
            <a:off x="3175850" y="251385"/>
            <a:ext cx="5981059" cy="1323439"/>
          </a:xfrm>
          <a:prstGeom prst="rect">
            <a:avLst/>
          </a:prstGeom>
          <a:noFill/>
        </p:spPr>
        <p:txBody>
          <a:bodyPr wrap="square">
            <a:spAutoFit/>
          </a:bodyPr>
          <a:lstStyle/>
          <a:p>
            <a:pPr algn="ctr"/>
            <a:r>
              <a:rPr lang="en-US" sz="4800" b="1" dirty="0">
                <a:solidFill>
                  <a:schemeClr val="accent3"/>
                </a:solidFill>
                <a:latin typeface="DM Sans" pitchFamily="2" charset="0"/>
              </a:rPr>
              <a:t>Our Programs </a:t>
            </a:r>
          </a:p>
          <a:p>
            <a:pPr algn="ctr"/>
            <a:r>
              <a:rPr lang="en-US" sz="3200" b="1" dirty="0">
                <a:solidFill>
                  <a:schemeClr val="accent3"/>
                </a:solidFill>
                <a:latin typeface="DM Sans" pitchFamily="2" charset="0"/>
              </a:rPr>
              <a:t>(cohort based)</a:t>
            </a:r>
          </a:p>
        </p:txBody>
      </p:sp>
      <p:pic>
        <p:nvPicPr>
          <p:cNvPr id="7" name="Picture 6" descr="A logo with a rainbow colored arrow&#10;&#10;Description automatically generated">
            <a:extLst>
              <a:ext uri="{FF2B5EF4-FFF2-40B4-BE49-F238E27FC236}">
                <a16:creationId xmlns:a16="http://schemas.microsoft.com/office/drawing/2014/main" id="{6D601B1C-0EEC-6A4A-5E09-F5FAACA6B2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82300" y="336233"/>
            <a:ext cx="1120140" cy="576872"/>
          </a:xfrm>
          <a:prstGeom prst="rect">
            <a:avLst/>
          </a:prstGeom>
        </p:spPr>
      </p:pic>
      <p:sp>
        <p:nvSpPr>
          <p:cNvPr id="11" name="TextBox 10">
            <a:extLst>
              <a:ext uri="{FF2B5EF4-FFF2-40B4-BE49-F238E27FC236}">
                <a16:creationId xmlns:a16="http://schemas.microsoft.com/office/drawing/2014/main" id="{F7FE4300-DCA0-D3CB-EF75-D46345B1D887}"/>
              </a:ext>
            </a:extLst>
          </p:cNvPr>
          <p:cNvSpPr txBox="1"/>
          <p:nvPr/>
        </p:nvSpPr>
        <p:spPr>
          <a:xfrm>
            <a:off x="7368902" y="3053592"/>
            <a:ext cx="4017875" cy="923330"/>
          </a:xfrm>
          <a:prstGeom prst="rect">
            <a:avLst/>
          </a:prstGeom>
          <a:noFill/>
        </p:spPr>
        <p:txBody>
          <a:bodyPr wrap="square" rtlCol="0">
            <a:spAutoFit/>
          </a:bodyPr>
          <a:lstStyle/>
          <a:p>
            <a:pPr algn="ctr"/>
            <a:r>
              <a:rPr lang="en-US" sz="1800" b="1" kern="1200" dirty="0">
                <a:solidFill>
                  <a:schemeClr val="accent3"/>
                </a:solidFill>
              </a:rPr>
              <a:t>Investment readiness education for women entrepreneurs in food processing (national, online)</a:t>
            </a:r>
            <a:endParaRPr lang="en-US" sz="1800" b="1" kern="1200" dirty="0">
              <a:solidFill>
                <a:schemeClr val="accent3"/>
              </a:solidFill>
              <a:latin typeface="+mn-lt"/>
              <a:ea typeface="+mn-ea"/>
              <a:cs typeface="+mn-cs"/>
            </a:endParaRPr>
          </a:p>
        </p:txBody>
      </p:sp>
      <p:sp>
        <p:nvSpPr>
          <p:cNvPr id="12" name="TextBox 11">
            <a:extLst>
              <a:ext uri="{FF2B5EF4-FFF2-40B4-BE49-F238E27FC236}">
                <a16:creationId xmlns:a16="http://schemas.microsoft.com/office/drawing/2014/main" id="{2E99DC02-605A-0567-1AAF-A5C6F2AC8678}"/>
              </a:ext>
            </a:extLst>
          </p:cNvPr>
          <p:cNvSpPr txBox="1"/>
          <p:nvPr/>
        </p:nvSpPr>
        <p:spPr>
          <a:xfrm>
            <a:off x="345578" y="2801762"/>
            <a:ext cx="3764080" cy="923330"/>
          </a:xfrm>
          <a:prstGeom prst="rect">
            <a:avLst/>
          </a:prstGeom>
          <a:noFill/>
        </p:spPr>
        <p:txBody>
          <a:bodyPr wrap="square" rtlCol="0">
            <a:spAutoFit/>
          </a:bodyPr>
          <a:lstStyle/>
          <a:p>
            <a:pPr algn="ctr"/>
            <a:r>
              <a:rPr lang="en-US" sz="1800" b="1" kern="1200" dirty="0">
                <a:solidFill>
                  <a:schemeClr val="accent3"/>
                </a:solidFill>
              </a:rPr>
              <a:t>Investment readiness education program for early-stage founders in Ontario (hybrid)</a:t>
            </a:r>
            <a:endParaRPr lang="en-US" sz="1800" b="1" kern="1200" dirty="0">
              <a:solidFill>
                <a:schemeClr val="accent3"/>
              </a:solidFill>
              <a:latin typeface="+mn-lt"/>
              <a:ea typeface="+mn-ea"/>
              <a:cs typeface="+mn-cs"/>
            </a:endParaRPr>
          </a:p>
        </p:txBody>
      </p:sp>
      <p:sp>
        <p:nvSpPr>
          <p:cNvPr id="14" name="TextBox 13">
            <a:extLst>
              <a:ext uri="{FF2B5EF4-FFF2-40B4-BE49-F238E27FC236}">
                <a16:creationId xmlns:a16="http://schemas.microsoft.com/office/drawing/2014/main" id="{819F245A-E54D-D102-93AE-6B564A312ED2}"/>
              </a:ext>
            </a:extLst>
          </p:cNvPr>
          <p:cNvSpPr txBox="1"/>
          <p:nvPr/>
        </p:nvSpPr>
        <p:spPr>
          <a:xfrm>
            <a:off x="2896234" y="4952030"/>
            <a:ext cx="5440680" cy="1415772"/>
          </a:xfrm>
          <a:prstGeom prst="rect">
            <a:avLst/>
          </a:prstGeom>
          <a:noFill/>
        </p:spPr>
        <p:txBody>
          <a:bodyPr wrap="square" rtlCol="0">
            <a:spAutoFit/>
          </a:bodyPr>
          <a:lstStyle/>
          <a:p>
            <a:pPr algn="ctr"/>
            <a:r>
              <a:rPr lang="en-US" sz="1800" b="1" kern="1200" dirty="0">
                <a:solidFill>
                  <a:schemeClr val="accent3"/>
                </a:solidFill>
              </a:rPr>
              <a:t>Online training course for individuals who want to upskill to sales roles in the Cleantech industry.</a:t>
            </a:r>
          </a:p>
          <a:p>
            <a:pPr algn="ctr"/>
            <a:endParaRPr lang="en-US" sz="1050" b="1" dirty="0">
              <a:solidFill>
                <a:schemeClr val="accent3"/>
              </a:solidFill>
            </a:endParaRPr>
          </a:p>
          <a:p>
            <a:pPr algn="ctr"/>
            <a:r>
              <a:rPr lang="en-US" sz="1800" b="1" kern="1200" dirty="0">
                <a:solidFill>
                  <a:schemeClr val="accent3"/>
                </a:solidFill>
              </a:rPr>
              <a:t> Or for employers who have professional development funds to train their staff</a:t>
            </a:r>
            <a:endParaRPr lang="en-US" sz="1800" b="1" kern="1200" dirty="0">
              <a:solidFill>
                <a:schemeClr val="accent3"/>
              </a:solidFill>
              <a:latin typeface="+mn-lt"/>
              <a:ea typeface="+mn-ea"/>
              <a:cs typeface="+mn-cs"/>
            </a:endParaRPr>
          </a:p>
        </p:txBody>
      </p:sp>
    </p:spTree>
    <p:extLst>
      <p:ext uri="{BB962C8B-B14F-4D97-AF65-F5344CB8AC3E}">
        <p14:creationId xmlns:p14="http://schemas.microsoft.com/office/powerpoint/2010/main" val="387675491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up of a logo&#10;&#10;Description automatically generated">
            <a:extLst>
              <a:ext uri="{FF2B5EF4-FFF2-40B4-BE49-F238E27FC236}">
                <a16:creationId xmlns:a16="http://schemas.microsoft.com/office/drawing/2014/main" id="{3A6F9F49-09A0-1023-6194-51322D06F5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385" y="2628637"/>
            <a:ext cx="4568095" cy="1073501"/>
          </a:xfrm>
          <a:prstGeom prst="rect">
            <a:avLst/>
          </a:prstGeom>
          <a:noFill/>
        </p:spPr>
      </p:pic>
      <p:sp>
        <p:nvSpPr>
          <p:cNvPr id="3" name="TextBox 2">
            <a:extLst>
              <a:ext uri="{FF2B5EF4-FFF2-40B4-BE49-F238E27FC236}">
                <a16:creationId xmlns:a16="http://schemas.microsoft.com/office/drawing/2014/main" id="{99EF9F2F-D579-D82B-8AEF-AAAAA4C3231E}"/>
              </a:ext>
            </a:extLst>
          </p:cNvPr>
          <p:cNvSpPr txBox="1"/>
          <p:nvPr/>
        </p:nvSpPr>
        <p:spPr>
          <a:xfrm>
            <a:off x="5357000" y="1736229"/>
            <a:ext cx="7117079" cy="3785652"/>
          </a:xfrm>
          <a:prstGeom prst="rect">
            <a:avLst/>
          </a:prstGeom>
          <a:noFill/>
        </p:spPr>
        <p:txBody>
          <a:bodyPr wrap="square" lIns="91440" tIns="45720" rIns="91440" bIns="45720" anchor="t">
            <a:spAutoFit/>
          </a:bodyPr>
          <a:lstStyle/>
          <a:p>
            <a:pPr marL="571500" indent="-571500">
              <a:buFont typeface="Arial" panose="020B0604020202020204" pitchFamily="34" charset="0"/>
              <a:buChar char="•"/>
            </a:pPr>
            <a:r>
              <a:rPr lang="en-US" sz="2600" dirty="0">
                <a:latin typeface="+mj-lt"/>
                <a:ea typeface="Roboto"/>
              </a:rPr>
              <a:t>Ongoing mentor support</a:t>
            </a:r>
          </a:p>
          <a:p>
            <a:pPr marL="571500" indent="-571500">
              <a:buFont typeface="Arial" panose="020B0604020202020204" pitchFamily="34" charset="0"/>
              <a:buChar char="•"/>
            </a:pPr>
            <a:r>
              <a:rPr lang="en-US" sz="2600" dirty="0">
                <a:latin typeface="+mj-lt"/>
                <a:ea typeface="Roboto"/>
              </a:rPr>
              <a:t>Tailored short term projects</a:t>
            </a:r>
          </a:p>
          <a:p>
            <a:pPr marL="571500" indent="-571500">
              <a:buFont typeface="Arial" panose="020B0604020202020204" pitchFamily="34" charset="0"/>
              <a:buChar char="•"/>
            </a:pPr>
            <a:r>
              <a:rPr lang="en-US" sz="2600" dirty="0">
                <a:latin typeface="+mj-lt"/>
                <a:ea typeface="Roboto"/>
              </a:rPr>
              <a:t>Fractional work</a:t>
            </a:r>
          </a:p>
          <a:p>
            <a:pPr marL="571500" indent="-571500">
              <a:buFont typeface="Arial" panose="020B0604020202020204" pitchFamily="34" charset="0"/>
              <a:buChar char="•"/>
            </a:pPr>
            <a:r>
              <a:rPr lang="en-US" sz="2600" dirty="0">
                <a:latin typeface="+mj-lt"/>
                <a:ea typeface="Roboto"/>
              </a:rPr>
              <a:t>Specialized packages tackling:</a:t>
            </a:r>
          </a:p>
          <a:p>
            <a:pPr marL="1485717" lvl="1" indent="-571500">
              <a:buFont typeface="Arial" panose="020B0604020202020204" pitchFamily="34" charset="0"/>
              <a:buChar char="•"/>
            </a:pPr>
            <a:r>
              <a:rPr lang="en-US" sz="2600" dirty="0">
                <a:latin typeface="+mj-lt"/>
                <a:ea typeface="Roboto"/>
              </a:rPr>
              <a:t>Marketing</a:t>
            </a:r>
          </a:p>
          <a:p>
            <a:pPr marL="1485717" lvl="1" indent="-571500">
              <a:buFont typeface="Arial" panose="020B0604020202020204" pitchFamily="34" charset="0"/>
              <a:buChar char="•"/>
            </a:pPr>
            <a:r>
              <a:rPr lang="en-US" sz="2600" dirty="0">
                <a:latin typeface="+mj-lt"/>
                <a:ea typeface="Roboto"/>
              </a:rPr>
              <a:t>Business Strategy</a:t>
            </a:r>
          </a:p>
          <a:p>
            <a:pPr marL="1485717" lvl="1" indent="-571500">
              <a:buFont typeface="Arial" panose="020B0604020202020204" pitchFamily="34" charset="0"/>
              <a:buChar char="•"/>
            </a:pPr>
            <a:r>
              <a:rPr lang="en-US" sz="2600" dirty="0">
                <a:latin typeface="+mj-lt"/>
                <a:ea typeface="Roboto"/>
              </a:rPr>
              <a:t>Business Development/Sales</a:t>
            </a:r>
          </a:p>
          <a:p>
            <a:pPr marL="1485717" lvl="1" indent="-571500">
              <a:buFont typeface="Arial" panose="020B0604020202020204" pitchFamily="34" charset="0"/>
              <a:buChar char="•"/>
            </a:pPr>
            <a:r>
              <a:rPr lang="en-US" sz="2600" dirty="0">
                <a:latin typeface="+mj-lt"/>
                <a:ea typeface="Roboto"/>
              </a:rPr>
              <a:t>And more!</a:t>
            </a:r>
          </a:p>
          <a:p>
            <a:endParaRPr lang="en-US" sz="3200" dirty="0">
              <a:latin typeface="Roboto"/>
              <a:ea typeface="Roboto"/>
            </a:endParaRPr>
          </a:p>
        </p:txBody>
      </p:sp>
      <p:pic>
        <p:nvPicPr>
          <p:cNvPr id="7" name="Picture 6" descr="A logo with a rainbow colored arrow&#10;&#10;Description automatically generated">
            <a:extLst>
              <a:ext uri="{FF2B5EF4-FFF2-40B4-BE49-F238E27FC236}">
                <a16:creationId xmlns:a16="http://schemas.microsoft.com/office/drawing/2014/main" id="{F07AA856-F67C-64C3-F66D-865E0BA9E6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2300" y="336233"/>
            <a:ext cx="1120140" cy="576872"/>
          </a:xfrm>
          <a:prstGeom prst="rect">
            <a:avLst/>
          </a:prstGeom>
        </p:spPr>
      </p:pic>
    </p:spTree>
    <p:extLst>
      <p:ext uri="{BB962C8B-B14F-4D97-AF65-F5344CB8AC3E}">
        <p14:creationId xmlns:p14="http://schemas.microsoft.com/office/powerpoint/2010/main" val="69400386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06F6D04-821F-FB4C-E012-93ABA81AFFBF}"/>
              </a:ext>
            </a:extLst>
          </p:cNvPr>
          <p:cNvSpPr txBox="1"/>
          <p:nvPr/>
        </p:nvSpPr>
        <p:spPr>
          <a:xfrm>
            <a:off x="3305223" y="372791"/>
            <a:ext cx="5981059" cy="830997"/>
          </a:xfrm>
          <a:prstGeom prst="rect">
            <a:avLst/>
          </a:prstGeom>
          <a:noFill/>
        </p:spPr>
        <p:txBody>
          <a:bodyPr wrap="square">
            <a:spAutoFit/>
          </a:bodyPr>
          <a:lstStyle/>
          <a:p>
            <a:r>
              <a:rPr lang="en-US" sz="4800" b="1" dirty="0">
                <a:solidFill>
                  <a:srgbClr val="5F3192"/>
                </a:solidFill>
                <a:latin typeface="DM Sans" pitchFamily="2" charset="0"/>
              </a:rPr>
              <a:t>2023-2024 Impact</a:t>
            </a:r>
          </a:p>
        </p:txBody>
      </p:sp>
      <p:sp>
        <p:nvSpPr>
          <p:cNvPr id="26" name="Oval 25">
            <a:extLst>
              <a:ext uri="{FF2B5EF4-FFF2-40B4-BE49-F238E27FC236}">
                <a16:creationId xmlns:a16="http://schemas.microsoft.com/office/drawing/2014/main" id="{990BFAC3-5A98-95C5-2F4B-D2E023D44B17}"/>
              </a:ext>
            </a:extLst>
          </p:cNvPr>
          <p:cNvSpPr/>
          <p:nvPr/>
        </p:nvSpPr>
        <p:spPr>
          <a:xfrm>
            <a:off x="470464" y="3024852"/>
            <a:ext cx="964861" cy="9648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endParaRPr lang="en-US" sz="900">
              <a:solidFill>
                <a:srgbClr val="FFFFFF"/>
              </a:solidFill>
              <a:latin typeface="Overpass"/>
            </a:endParaRPr>
          </a:p>
        </p:txBody>
      </p:sp>
      <p:sp>
        <p:nvSpPr>
          <p:cNvPr id="27" name="Oval 26">
            <a:extLst>
              <a:ext uri="{FF2B5EF4-FFF2-40B4-BE49-F238E27FC236}">
                <a16:creationId xmlns:a16="http://schemas.microsoft.com/office/drawing/2014/main" id="{35592E1C-7016-A282-2B4B-B75D99BC91F9}"/>
              </a:ext>
            </a:extLst>
          </p:cNvPr>
          <p:cNvSpPr/>
          <p:nvPr/>
        </p:nvSpPr>
        <p:spPr>
          <a:xfrm>
            <a:off x="6273365" y="1469855"/>
            <a:ext cx="964861" cy="96486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endParaRPr lang="en-US" sz="900">
              <a:solidFill>
                <a:srgbClr val="FFFFFF"/>
              </a:solidFill>
              <a:latin typeface="Overpass"/>
            </a:endParaRPr>
          </a:p>
        </p:txBody>
      </p:sp>
      <p:sp>
        <p:nvSpPr>
          <p:cNvPr id="29" name="TextBox 28">
            <a:extLst>
              <a:ext uri="{FF2B5EF4-FFF2-40B4-BE49-F238E27FC236}">
                <a16:creationId xmlns:a16="http://schemas.microsoft.com/office/drawing/2014/main" id="{13390680-DCBD-4D4A-2BE6-B846C102E689}"/>
              </a:ext>
            </a:extLst>
          </p:cNvPr>
          <p:cNvSpPr txBox="1"/>
          <p:nvPr/>
        </p:nvSpPr>
        <p:spPr>
          <a:xfrm>
            <a:off x="7451044" y="1588550"/>
            <a:ext cx="4045015" cy="846386"/>
          </a:xfrm>
          <a:prstGeom prst="rect">
            <a:avLst/>
          </a:prstGeom>
          <a:noFill/>
        </p:spPr>
        <p:txBody>
          <a:bodyPr wrap="square" rtlCol="0">
            <a:spAutoFit/>
          </a:bodyPr>
          <a:lstStyle/>
          <a:p>
            <a:pPr defTabSz="914172"/>
            <a:r>
              <a:rPr lang="en-US" sz="2800" b="1" dirty="0">
                <a:solidFill>
                  <a:srgbClr val="5F3192"/>
                </a:solidFill>
                <a:latin typeface="Overpass"/>
                <a:ea typeface="Roboto" charset="0"/>
                <a:cs typeface="Roboto" charset="0"/>
              </a:rPr>
              <a:t>68%</a:t>
            </a:r>
            <a:r>
              <a:rPr lang="en-US" sz="2100" b="1" dirty="0">
                <a:solidFill>
                  <a:srgbClr val="5F3192"/>
                </a:solidFill>
                <a:latin typeface="Overpass"/>
                <a:ea typeface="Roboto" charset="0"/>
                <a:cs typeface="Roboto" charset="0"/>
              </a:rPr>
              <a:t> of businesses supported were women-led</a:t>
            </a:r>
          </a:p>
        </p:txBody>
      </p:sp>
      <p:sp>
        <p:nvSpPr>
          <p:cNvPr id="31" name="TextBox 30">
            <a:extLst>
              <a:ext uri="{FF2B5EF4-FFF2-40B4-BE49-F238E27FC236}">
                <a16:creationId xmlns:a16="http://schemas.microsoft.com/office/drawing/2014/main" id="{AAD8CD35-B4D0-7FE1-FF02-A6029791D8F9}"/>
              </a:ext>
            </a:extLst>
          </p:cNvPr>
          <p:cNvSpPr txBox="1"/>
          <p:nvPr/>
        </p:nvSpPr>
        <p:spPr>
          <a:xfrm>
            <a:off x="1638501" y="3228300"/>
            <a:ext cx="4397886" cy="1169551"/>
          </a:xfrm>
          <a:prstGeom prst="rect">
            <a:avLst/>
          </a:prstGeom>
          <a:noFill/>
        </p:spPr>
        <p:txBody>
          <a:bodyPr wrap="square" rtlCol="0">
            <a:spAutoFit/>
          </a:bodyPr>
          <a:lstStyle/>
          <a:p>
            <a:pPr defTabSz="914172"/>
            <a:r>
              <a:rPr lang="en-US" sz="2800" b="1" dirty="0">
                <a:solidFill>
                  <a:srgbClr val="5F3192"/>
                </a:solidFill>
                <a:latin typeface="Overpass"/>
                <a:ea typeface="Roboto" charset="0"/>
                <a:cs typeface="Roboto" charset="0"/>
              </a:rPr>
              <a:t>504</a:t>
            </a:r>
            <a:r>
              <a:rPr lang="en-US" sz="2100" b="1" dirty="0">
                <a:solidFill>
                  <a:srgbClr val="5F3192"/>
                </a:solidFill>
                <a:latin typeface="Overpass"/>
                <a:ea typeface="Roboto" charset="0"/>
                <a:cs typeface="Roboto" charset="0"/>
              </a:rPr>
              <a:t> opportunities shared</a:t>
            </a:r>
          </a:p>
          <a:p>
            <a:pPr defTabSz="914172"/>
            <a:r>
              <a:rPr lang="en-US" sz="2100" b="1" dirty="0">
                <a:solidFill>
                  <a:srgbClr val="5F3192"/>
                </a:solidFill>
                <a:latin typeface="Overpass"/>
                <a:ea typeface="Roboto" charset="0"/>
                <a:cs typeface="Roboto" charset="0"/>
              </a:rPr>
              <a:t>(networking, education, gov’t engagement)</a:t>
            </a:r>
          </a:p>
        </p:txBody>
      </p:sp>
      <p:sp>
        <p:nvSpPr>
          <p:cNvPr id="32" name="Oval 31">
            <a:extLst>
              <a:ext uri="{FF2B5EF4-FFF2-40B4-BE49-F238E27FC236}">
                <a16:creationId xmlns:a16="http://schemas.microsoft.com/office/drawing/2014/main" id="{12686567-79EE-9C47-87B0-A532A36441A4}"/>
              </a:ext>
            </a:extLst>
          </p:cNvPr>
          <p:cNvSpPr/>
          <p:nvPr/>
        </p:nvSpPr>
        <p:spPr>
          <a:xfrm>
            <a:off x="470464" y="4757641"/>
            <a:ext cx="964861" cy="96486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endParaRPr lang="en-US" sz="900">
              <a:solidFill>
                <a:srgbClr val="FFFFFF"/>
              </a:solidFill>
              <a:latin typeface="Overpass"/>
            </a:endParaRPr>
          </a:p>
        </p:txBody>
      </p:sp>
      <p:sp>
        <p:nvSpPr>
          <p:cNvPr id="34" name="Oval 33">
            <a:extLst>
              <a:ext uri="{FF2B5EF4-FFF2-40B4-BE49-F238E27FC236}">
                <a16:creationId xmlns:a16="http://schemas.microsoft.com/office/drawing/2014/main" id="{20A664B3-F31D-B0FC-0448-586240205B81}"/>
              </a:ext>
            </a:extLst>
          </p:cNvPr>
          <p:cNvSpPr/>
          <p:nvPr/>
        </p:nvSpPr>
        <p:spPr>
          <a:xfrm>
            <a:off x="470464" y="1451901"/>
            <a:ext cx="964861" cy="96486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endParaRPr lang="en-US" sz="900">
              <a:solidFill>
                <a:srgbClr val="86C87B"/>
              </a:solidFill>
              <a:latin typeface="Overpass"/>
            </a:endParaRPr>
          </a:p>
        </p:txBody>
      </p:sp>
      <p:sp>
        <p:nvSpPr>
          <p:cNvPr id="35" name="TextBox 34">
            <a:extLst>
              <a:ext uri="{FF2B5EF4-FFF2-40B4-BE49-F238E27FC236}">
                <a16:creationId xmlns:a16="http://schemas.microsoft.com/office/drawing/2014/main" id="{23CE60BE-F032-F566-BFA7-62A20F4EAFD2}"/>
              </a:ext>
            </a:extLst>
          </p:cNvPr>
          <p:cNvSpPr txBox="1"/>
          <p:nvPr/>
        </p:nvSpPr>
        <p:spPr>
          <a:xfrm>
            <a:off x="1626052" y="4960816"/>
            <a:ext cx="4647313" cy="846386"/>
          </a:xfrm>
          <a:prstGeom prst="rect">
            <a:avLst/>
          </a:prstGeom>
          <a:noFill/>
        </p:spPr>
        <p:txBody>
          <a:bodyPr wrap="square" rtlCol="0">
            <a:spAutoFit/>
          </a:bodyPr>
          <a:lstStyle/>
          <a:p>
            <a:pPr defTabSz="914172"/>
            <a:r>
              <a:rPr lang="en-CA" sz="2800" b="1" dirty="0">
                <a:solidFill>
                  <a:srgbClr val="5F3192"/>
                </a:solidFill>
                <a:latin typeface="Overpass"/>
                <a:ea typeface="Roboto" charset="0"/>
              </a:rPr>
              <a:t>7,320 </a:t>
            </a:r>
            <a:r>
              <a:rPr lang="en-CA" sz="2100" b="1" dirty="0">
                <a:solidFill>
                  <a:srgbClr val="5F3192"/>
                </a:solidFill>
                <a:latin typeface="Overpass"/>
                <a:ea typeface="Roboto" charset="0"/>
              </a:rPr>
              <a:t>mentorship hours provided</a:t>
            </a:r>
          </a:p>
          <a:p>
            <a:pPr defTabSz="914172"/>
            <a:r>
              <a:rPr lang="en-CA" sz="2100" b="1" dirty="0">
                <a:solidFill>
                  <a:srgbClr val="5F3192"/>
                </a:solidFill>
                <a:latin typeface="Overpass"/>
                <a:ea typeface="Roboto" charset="0"/>
              </a:rPr>
              <a:t>PLUS 131 hours volunteer time</a:t>
            </a:r>
          </a:p>
        </p:txBody>
      </p:sp>
      <p:sp>
        <p:nvSpPr>
          <p:cNvPr id="36" name="TextBox 35">
            <a:extLst>
              <a:ext uri="{FF2B5EF4-FFF2-40B4-BE49-F238E27FC236}">
                <a16:creationId xmlns:a16="http://schemas.microsoft.com/office/drawing/2014/main" id="{A94BE734-36C4-711E-919C-FF273C881E60}"/>
              </a:ext>
            </a:extLst>
          </p:cNvPr>
          <p:cNvSpPr txBox="1"/>
          <p:nvPr/>
        </p:nvSpPr>
        <p:spPr>
          <a:xfrm>
            <a:off x="1581823" y="1506265"/>
            <a:ext cx="4187172" cy="954107"/>
          </a:xfrm>
          <a:prstGeom prst="rect">
            <a:avLst/>
          </a:prstGeom>
          <a:noFill/>
        </p:spPr>
        <p:txBody>
          <a:bodyPr wrap="square" rtlCol="0">
            <a:spAutoFit/>
          </a:bodyPr>
          <a:lstStyle/>
          <a:p>
            <a:pPr defTabSz="914172"/>
            <a:r>
              <a:rPr lang="en-US" sz="2800" b="1" dirty="0">
                <a:solidFill>
                  <a:srgbClr val="5F3192"/>
                </a:solidFill>
                <a:latin typeface="Overpass"/>
                <a:ea typeface="Roboto" charset="0"/>
                <a:cs typeface="Roboto" charset="0"/>
              </a:rPr>
              <a:t>290</a:t>
            </a:r>
            <a:r>
              <a:rPr lang="en-US" sz="2100" b="1" dirty="0">
                <a:solidFill>
                  <a:srgbClr val="5F3192"/>
                </a:solidFill>
                <a:latin typeface="Overpass"/>
                <a:ea typeface="Roboto" charset="0"/>
                <a:cs typeface="Roboto" charset="0"/>
              </a:rPr>
              <a:t> unique clients supported</a:t>
            </a:r>
          </a:p>
          <a:p>
            <a:pPr defTabSz="914172"/>
            <a:r>
              <a:rPr lang="en-US" sz="2100" b="1" dirty="0">
                <a:solidFill>
                  <a:srgbClr val="5F3192"/>
                </a:solidFill>
                <a:latin typeface="Overpass"/>
                <a:ea typeface="Roboto" charset="0"/>
                <a:cs typeface="Roboto" charset="0"/>
              </a:rPr>
              <a:t>with </a:t>
            </a:r>
            <a:r>
              <a:rPr lang="en-US" sz="2800" b="1" dirty="0">
                <a:solidFill>
                  <a:srgbClr val="5F3192"/>
                </a:solidFill>
                <a:latin typeface="Overpass"/>
                <a:ea typeface="Roboto" charset="0"/>
                <a:cs typeface="Roboto" charset="0"/>
              </a:rPr>
              <a:t>80</a:t>
            </a:r>
            <a:r>
              <a:rPr lang="en-US" sz="2100" b="1" dirty="0">
                <a:solidFill>
                  <a:srgbClr val="5F3192"/>
                </a:solidFill>
                <a:latin typeface="Overpass"/>
                <a:ea typeface="Roboto" charset="0"/>
                <a:cs typeface="Roboto" charset="0"/>
              </a:rPr>
              <a:t> being new</a:t>
            </a:r>
          </a:p>
        </p:txBody>
      </p:sp>
      <p:sp>
        <p:nvSpPr>
          <p:cNvPr id="38" name="Shape 2631">
            <a:extLst>
              <a:ext uri="{FF2B5EF4-FFF2-40B4-BE49-F238E27FC236}">
                <a16:creationId xmlns:a16="http://schemas.microsoft.com/office/drawing/2014/main" id="{4078B6D0-DAE9-B804-A6B1-D289728D5ACC}"/>
              </a:ext>
            </a:extLst>
          </p:cNvPr>
          <p:cNvSpPr/>
          <p:nvPr/>
        </p:nvSpPr>
        <p:spPr>
          <a:xfrm>
            <a:off x="695941" y="1714812"/>
            <a:ext cx="513906" cy="436177"/>
          </a:xfrm>
          <a:custGeom>
            <a:avLst/>
            <a:gdLst/>
            <a:ahLst/>
            <a:cxnLst>
              <a:cxn ang="0">
                <a:pos x="wd2" y="hd2"/>
              </a:cxn>
              <a:cxn ang="5400000">
                <a:pos x="wd2" y="hd2"/>
              </a:cxn>
              <a:cxn ang="10800000">
                <a:pos x="wd2" y="hd2"/>
              </a:cxn>
              <a:cxn ang="16200000">
                <a:pos x="wd2" y="hd2"/>
              </a:cxn>
            </a:cxnLst>
            <a:rect l="0" t="0" r="r" b="b"/>
            <a:pathLst>
              <a:path w="21600" h="21600" extrusionOk="0">
                <a:moveTo>
                  <a:pt x="19636" y="3600"/>
                </a:moveTo>
                <a:lnTo>
                  <a:pt x="1964" y="3600"/>
                </a:lnTo>
                <a:lnTo>
                  <a:pt x="1964" y="1200"/>
                </a:lnTo>
                <a:lnTo>
                  <a:pt x="19636" y="1200"/>
                </a:lnTo>
                <a:cubicBezTo>
                  <a:pt x="19636" y="1200"/>
                  <a:pt x="19636" y="3600"/>
                  <a:pt x="19636" y="3600"/>
                </a:cubicBezTo>
                <a:close/>
                <a:moveTo>
                  <a:pt x="17182" y="6000"/>
                </a:moveTo>
                <a:lnTo>
                  <a:pt x="17182" y="4800"/>
                </a:lnTo>
                <a:lnTo>
                  <a:pt x="19145" y="4800"/>
                </a:lnTo>
                <a:lnTo>
                  <a:pt x="19145" y="6000"/>
                </a:lnTo>
                <a:cubicBezTo>
                  <a:pt x="19145" y="6662"/>
                  <a:pt x="18705" y="7200"/>
                  <a:pt x="18164" y="7200"/>
                </a:cubicBezTo>
                <a:cubicBezTo>
                  <a:pt x="17621" y="7200"/>
                  <a:pt x="17182" y="6662"/>
                  <a:pt x="17182" y="6000"/>
                </a:cubicBezTo>
                <a:moveTo>
                  <a:pt x="14236" y="6000"/>
                </a:moveTo>
                <a:lnTo>
                  <a:pt x="14236" y="4800"/>
                </a:lnTo>
                <a:lnTo>
                  <a:pt x="16200" y="4800"/>
                </a:lnTo>
                <a:lnTo>
                  <a:pt x="16200" y="6000"/>
                </a:lnTo>
                <a:cubicBezTo>
                  <a:pt x="16200" y="6662"/>
                  <a:pt x="15760" y="7200"/>
                  <a:pt x="15218" y="7200"/>
                </a:cubicBezTo>
                <a:cubicBezTo>
                  <a:pt x="14675" y="7200"/>
                  <a:pt x="14236" y="6662"/>
                  <a:pt x="14236" y="6000"/>
                </a:cubicBezTo>
                <a:moveTo>
                  <a:pt x="11291" y="6000"/>
                </a:moveTo>
                <a:lnTo>
                  <a:pt x="11291" y="4800"/>
                </a:lnTo>
                <a:lnTo>
                  <a:pt x="13255" y="4800"/>
                </a:lnTo>
                <a:lnTo>
                  <a:pt x="13255" y="6000"/>
                </a:lnTo>
                <a:cubicBezTo>
                  <a:pt x="13255" y="6662"/>
                  <a:pt x="12814" y="7200"/>
                  <a:pt x="12273" y="7200"/>
                </a:cubicBezTo>
                <a:cubicBezTo>
                  <a:pt x="11730" y="7200"/>
                  <a:pt x="11291" y="6662"/>
                  <a:pt x="11291" y="6000"/>
                </a:cubicBezTo>
                <a:moveTo>
                  <a:pt x="8345" y="6000"/>
                </a:moveTo>
                <a:lnTo>
                  <a:pt x="8345" y="4800"/>
                </a:lnTo>
                <a:lnTo>
                  <a:pt x="10309" y="4800"/>
                </a:lnTo>
                <a:lnTo>
                  <a:pt x="10309" y="6000"/>
                </a:lnTo>
                <a:cubicBezTo>
                  <a:pt x="10309" y="6662"/>
                  <a:pt x="9869" y="7200"/>
                  <a:pt x="9327" y="7200"/>
                </a:cubicBezTo>
                <a:cubicBezTo>
                  <a:pt x="8785" y="7200"/>
                  <a:pt x="8345" y="6662"/>
                  <a:pt x="8345" y="6000"/>
                </a:cubicBezTo>
                <a:moveTo>
                  <a:pt x="5400" y="6000"/>
                </a:moveTo>
                <a:lnTo>
                  <a:pt x="5400" y="4800"/>
                </a:lnTo>
                <a:lnTo>
                  <a:pt x="7364" y="4800"/>
                </a:lnTo>
                <a:lnTo>
                  <a:pt x="7364" y="6000"/>
                </a:lnTo>
                <a:cubicBezTo>
                  <a:pt x="7364" y="6662"/>
                  <a:pt x="6924" y="7200"/>
                  <a:pt x="6382" y="7200"/>
                </a:cubicBezTo>
                <a:cubicBezTo>
                  <a:pt x="5839" y="7200"/>
                  <a:pt x="5400" y="6662"/>
                  <a:pt x="5400" y="6000"/>
                </a:cubicBezTo>
                <a:moveTo>
                  <a:pt x="2455" y="6000"/>
                </a:moveTo>
                <a:lnTo>
                  <a:pt x="2455" y="4800"/>
                </a:lnTo>
                <a:lnTo>
                  <a:pt x="4418" y="4800"/>
                </a:lnTo>
                <a:lnTo>
                  <a:pt x="4418" y="6000"/>
                </a:lnTo>
                <a:cubicBezTo>
                  <a:pt x="4418" y="6662"/>
                  <a:pt x="3978" y="7200"/>
                  <a:pt x="3436" y="7200"/>
                </a:cubicBezTo>
                <a:cubicBezTo>
                  <a:pt x="2894" y="7200"/>
                  <a:pt x="2455" y="6662"/>
                  <a:pt x="2455" y="6000"/>
                </a:cubicBezTo>
                <a:moveTo>
                  <a:pt x="19636" y="20400"/>
                </a:moveTo>
                <a:lnTo>
                  <a:pt x="12764" y="20400"/>
                </a:lnTo>
                <a:lnTo>
                  <a:pt x="12764" y="13800"/>
                </a:lnTo>
                <a:cubicBezTo>
                  <a:pt x="12764" y="13469"/>
                  <a:pt x="12544" y="13200"/>
                  <a:pt x="12273" y="13200"/>
                </a:cubicBezTo>
                <a:lnTo>
                  <a:pt x="9327" y="13200"/>
                </a:lnTo>
                <a:cubicBezTo>
                  <a:pt x="9056" y="13200"/>
                  <a:pt x="8836" y="13469"/>
                  <a:pt x="8836" y="13800"/>
                </a:cubicBezTo>
                <a:lnTo>
                  <a:pt x="8836" y="20400"/>
                </a:lnTo>
                <a:lnTo>
                  <a:pt x="1964" y="20400"/>
                </a:lnTo>
                <a:lnTo>
                  <a:pt x="1964" y="7573"/>
                </a:lnTo>
                <a:cubicBezTo>
                  <a:pt x="2324" y="8076"/>
                  <a:pt x="2847" y="8400"/>
                  <a:pt x="3436" y="8400"/>
                </a:cubicBezTo>
                <a:cubicBezTo>
                  <a:pt x="4026" y="8400"/>
                  <a:pt x="4549" y="8076"/>
                  <a:pt x="4909" y="7573"/>
                </a:cubicBezTo>
                <a:cubicBezTo>
                  <a:pt x="5269" y="8076"/>
                  <a:pt x="5792" y="8400"/>
                  <a:pt x="6382" y="8400"/>
                </a:cubicBezTo>
                <a:cubicBezTo>
                  <a:pt x="6971" y="8400"/>
                  <a:pt x="7495" y="8076"/>
                  <a:pt x="7855" y="7573"/>
                </a:cubicBezTo>
                <a:cubicBezTo>
                  <a:pt x="8215" y="8076"/>
                  <a:pt x="8738" y="8400"/>
                  <a:pt x="9327" y="8400"/>
                </a:cubicBezTo>
                <a:cubicBezTo>
                  <a:pt x="9917" y="8400"/>
                  <a:pt x="10440" y="8076"/>
                  <a:pt x="10800" y="7573"/>
                </a:cubicBezTo>
                <a:cubicBezTo>
                  <a:pt x="11160" y="8076"/>
                  <a:pt x="11683" y="8400"/>
                  <a:pt x="12273" y="8400"/>
                </a:cubicBezTo>
                <a:cubicBezTo>
                  <a:pt x="12862" y="8400"/>
                  <a:pt x="13385" y="8076"/>
                  <a:pt x="13745" y="7573"/>
                </a:cubicBezTo>
                <a:cubicBezTo>
                  <a:pt x="14105" y="8076"/>
                  <a:pt x="14629" y="8400"/>
                  <a:pt x="15218" y="8400"/>
                </a:cubicBezTo>
                <a:cubicBezTo>
                  <a:pt x="15808" y="8400"/>
                  <a:pt x="16331" y="8076"/>
                  <a:pt x="16691" y="7573"/>
                </a:cubicBezTo>
                <a:cubicBezTo>
                  <a:pt x="17051" y="8076"/>
                  <a:pt x="17574" y="8400"/>
                  <a:pt x="18164" y="8400"/>
                </a:cubicBezTo>
                <a:cubicBezTo>
                  <a:pt x="18753" y="8400"/>
                  <a:pt x="19276" y="8076"/>
                  <a:pt x="19636" y="7573"/>
                </a:cubicBezTo>
                <a:cubicBezTo>
                  <a:pt x="19636" y="7573"/>
                  <a:pt x="19636" y="20400"/>
                  <a:pt x="19636" y="20400"/>
                </a:cubicBezTo>
                <a:close/>
                <a:moveTo>
                  <a:pt x="11782" y="20400"/>
                </a:moveTo>
                <a:lnTo>
                  <a:pt x="9818" y="20400"/>
                </a:lnTo>
                <a:lnTo>
                  <a:pt x="9818" y="14400"/>
                </a:lnTo>
                <a:lnTo>
                  <a:pt x="11782" y="14400"/>
                </a:lnTo>
                <a:cubicBezTo>
                  <a:pt x="11782" y="14400"/>
                  <a:pt x="11782" y="20400"/>
                  <a:pt x="11782" y="20400"/>
                </a:cubicBezTo>
                <a:close/>
                <a:moveTo>
                  <a:pt x="21109" y="20400"/>
                </a:moveTo>
                <a:lnTo>
                  <a:pt x="20618" y="20400"/>
                </a:lnTo>
                <a:lnTo>
                  <a:pt x="20618" y="4800"/>
                </a:lnTo>
                <a:lnTo>
                  <a:pt x="21109" y="4800"/>
                </a:lnTo>
                <a:cubicBezTo>
                  <a:pt x="21380" y="4800"/>
                  <a:pt x="21600" y="4532"/>
                  <a:pt x="21600" y="4200"/>
                </a:cubicBezTo>
                <a:cubicBezTo>
                  <a:pt x="21600" y="3868"/>
                  <a:pt x="21380" y="3600"/>
                  <a:pt x="21109" y="3600"/>
                </a:cubicBezTo>
                <a:lnTo>
                  <a:pt x="20618" y="3600"/>
                </a:lnTo>
                <a:lnTo>
                  <a:pt x="20618" y="1200"/>
                </a:lnTo>
                <a:cubicBezTo>
                  <a:pt x="20618" y="538"/>
                  <a:pt x="20178" y="0"/>
                  <a:pt x="19636" y="0"/>
                </a:cubicBezTo>
                <a:lnTo>
                  <a:pt x="1964" y="0"/>
                </a:lnTo>
                <a:cubicBezTo>
                  <a:pt x="1421" y="0"/>
                  <a:pt x="982" y="538"/>
                  <a:pt x="982" y="1200"/>
                </a:cubicBezTo>
                <a:lnTo>
                  <a:pt x="982" y="3600"/>
                </a:lnTo>
                <a:lnTo>
                  <a:pt x="491" y="3600"/>
                </a:lnTo>
                <a:cubicBezTo>
                  <a:pt x="220" y="3600"/>
                  <a:pt x="0" y="3868"/>
                  <a:pt x="0" y="4200"/>
                </a:cubicBezTo>
                <a:cubicBezTo>
                  <a:pt x="0" y="4532"/>
                  <a:pt x="220" y="4800"/>
                  <a:pt x="491" y="4800"/>
                </a:cubicBezTo>
                <a:lnTo>
                  <a:pt x="982" y="4800"/>
                </a:lnTo>
                <a:lnTo>
                  <a:pt x="982" y="20400"/>
                </a:lnTo>
                <a:lnTo>
                  <a:pt x="491" y="20400"/>
                </a:lnTo>
                <a:cubicBezTo>
                  <a:pt x="220" y="20400"/>
                  <a:pt x="0" y="20669"/>
                  <a:pt x="0" y="21000"/>
                </a:cubicBezTo>
                <a:cubicBezTo>
                  <a:pt x="0" y="21332"/>
                  <a:pt x="220" y="21600"/>
                  <a:pt x="491" y="21600"/>
                </a:cubicBezTo>
                <a:lnTo>
                  <a:pt x="21109" y="21600"/>
                </a:lnTo>
                <a:cubicBezTo>
                  <a:pt x="21380" y="21600"/>
                  <a:pt x="21600" y="21332"/>
                  <a:pt x="21600" y="21000"/>
                </a:cubicBezTo>
                <a:cubicBezTo>
                  <a:pt x="21600" y="20669"/>
                  <a:pt x="21380" y="20400"/>
                  <a:pt x="21109" y="20400"/>
                </a:cubicBezTo>
                <a:moveTo>
                  <a:pt x="16691" y="16800"/>
                </a:moveTo>
                <a:lnTo>
                  <a:pt x="14727" y="16800"/>
                </a:lnTo>
                <a:lnTo>
                  <a:pt x="14727" y="14400"/>
                </a:lnTo>
                <a:lnTo>
                  <a:pt x="16691" y="14400"/>
                </a:lnTo>
                <a:cubicBezTo>
                  <a:pt x="16691" y="14400"/>
                  <a:pt x="16691" y="16800"/>
                  <a:pt x="16691" y="16800"/>
                </a:cubicBezTo>
                <a:close/>
                <a:moveTo>
                  <a:pt x="17182" y="13200"/>
                </a:moveTo>
                <a:lnTo>
                  <a:pt x="14236" y="13200"/>
                </a:lnTo>
                <a:cubicBezTo>
                  <a:pt x="13965" y="13200"/>
                  <a:pt x="13745" y="13469"/>
                  <a:pt x="13745" y="13800"/>
                </a:cubicBezTo>
                <a:lnTo>
                  <a:pt x="13745" y="17400"/>
                </a:lnTo>
                <a:cubicBezTo>
                  <a:pt x="13745" y="17732"/>
                  <a:pt x="13965" y="18000"/>
                  <a:pt x="14236" y="18000"/>
                </a:cubicBezTo>
                <a:lnTo>
                  <a:pt x="17182" y="18000"/>
                </a:lnTo>
                <a:cubicBezTo>
                  <a:pt x="17453" y="18000"/>
                  <a:pt x="17673" y="17732"/>
                  <a:pt x="17673" y="17400"/>
                </a:cubicBezTo>
                <a:lnTo>
                  <a:pt x="17673" y="13800"/>
                </a:lnTo>
                <a:cubicBezTo>
                  <a:pt x="17673" y="13469"/>
                  <a:pt x="17453" y="13200"/>
                  <a:pt x="17182" y="13200"/>
                </a:cubicBezTo>
                <a:moveTo>
                  <a:pt x="6873" y="16800"/>
                </a:moveTo>
                <a:lnTo>
                  <a:pt x="4909" y="16800"/>
                </a:lnTo>
                <a:lnTo>
                  <a:pt x="4909" y="14400"/>
                </a:lnTo>
                <a:lnTo>
                  <a:pt x="6873" y="14400"/>
                </a:lnTo>
                <a:cubicBezTo>
                  <a:pt x="6873" y="14400"/>
                  <a:pt x="6873" y="16800"/>
                  <a:pt x="6873" y="16800"/>
                </a:cubicBezTo>
                <a:close/>
                <a:moveTo>
                  <a:pt x="7364" y="13200"/>
                </a:moveTo>
                <a:lnTo>
                  <a:pt x="4418" y="13200"/>
                </a:lnTo>
                <a:cubicBezTo>
                  <a:pt x="4147" y="13200"/>
                  <a:pt x="3927" y="13469"/>
                  <a:pt x="3927" y="13800"/>
                </a:cubicBezTo>
                <a:lnTo>
                  <a:pt x="3927" y="17400"/>
                </a:lnTo>
                <a:cubicBezTo>
                  <a:pt x="3927" y="17732"/>
                  <a:pt x="4147" y="18000"/>
                  <a:pt x="4418" y="18000"/>
                </a:cubicBezTo>
                <a:lnTo>
                  <a:pt x="7364" y="18000"/>
                </a:lnTo>
                <a:cubicBezTo>
                  <a:pt x="7635" y="18000"/>
                  <a:pt x="7855" y="17732"/>
                  <a:pt x="7855" y="17400"/>
                </a:cubicBezTo>
                <a:lnTo>
                  <a:pt x="7855" y="13800"/>
                </a:lnTo>
                <a:cubicBezTo>
                  <a:pt x="7855" y="13469"/>
                  <a:pt x="7635" y="13200"/>
                  <a:pt x="7364" y="13200"/>
                </a:cubicBezTo>
              </a:path>
            </a:pathLst>
          </a:custGeom>
          <a:solidFill>
            <a:schemeClr val="bg1"/>
          </a:solidFill>
          <a:ln w="12700">
            <a:noFill/>
            <a:miter lim="400000"/>
          </a:ln>
        </p:spPr>
        <p:txBody>
          <a:bodyPr lIns="38080" tIns="38080" rIns="38080" bIns="38080" anchor="ctr"/>
          <a:lstStyle/>
          <a:p>
            <a:pPr defTabSz="45694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n>
                <a:solidFill>
                  <a:srgbClr val="FFFFFF"/>
                </a:solidFill>
              </a:ln>
              <a:solidFill>
                <a:srgbClr val="FFFFFF"/>
              </a:solidFill>
              <a:effectLst>
                <a:outerShdw blurRad="38100" dist="12700" dir="5400000" rotWithShape="0">
                  <a:srgbClr val="000000">
                    <a:alpha val="50000"/>
                  </a:srgbClr>
                </a:outerShdw>
              </a:effectLst>
              <a:latin typeface="Roboto" panose="02000000000000000000" pitchFamily="2" charset="0"/>
              <a:ea typeface="Roboto" panose="02000000000000000000" pitchFamily="2" charset="0"/>
              <a:cs typeface="Roboto" panose="02000000000000000000" pitchFamily="2" charset="0"/>
              <a:sym typeface="Gill Sans"/>
            </a:endParaRPr>
          </a:p>
        </p:txBody>
      </p:sp>
      <p:sp>
        <p:nvSpPr>
          <p:cNvPr id="44" name="Shape 2526">
            <a:extLst>
              <a:ext uri="{FF2B5EF4-FFF2-40B4-BE49-F238E27FC236}">
                <a16:creationId xmlns:a16="http://schemas.microsoft.com/office/drawing/2014/main" id="{20BAD568-B388-6D3C-88A0-9656A5EF7EEC}"/>
              </a:ext>
            </a:extLst>
          </p:cNvPr>
          <p:cNvSpPr/>
          <p:nvPr/>
        </p:nvSpPr>
        <p:spPr>
          <a:xfrm>
            <a:off x="673038" y="4960817"/>
            <a:ext cx="558510" cy="55851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chemeClr val="bg1"/>
          </a:solidFill>
          <a:ln w="12700">
            <a:miter lim="400000"/>
          </a:ln>
        </p:spPr>
        <p:txBody>
          <a:bodyPr lIns="38080" tIns="38080" rIns="38080" bIns="38080" anchor="ctr"/>
          <a:lstStyle/>
          <a:p>
            <a:pPr defTabSz="45694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solidFill>
                <a:srgbClr val="FFFFFF"/>
              </a:solidFill>
              <a:effectLst>
                <a:outerShdw blurRad="38100" dist="12700" dir="5400000" rotWithShape="0">
                  <a:srgbClr val="000000">
                    <a:alpha val="50000"/>
                  </a:srgbClr>
                </a:outerShdw>
              </a:effectLst>
              <a:latin typeface="Roboto" panose="02000000000000000000" pitchFamily="2" charset="0"/>
              <a:ea typeface="Roboto" panose="02000000000000000000" pitchFamily="2" charset="0"/>
              <a:cs typeface="Roboto" panose="02000000000000000000" pitchFamily="2" charset="0"/>
              <a:sym typeface="Gill Sans"/>
            </a:endParaRPr>
          </a:p>
        </p:txBody>
      </p:sp>
      <p:sp>
        <p:nvSpPr>
          <p:cNvPr id="45" name="Shape 2603">
            <a:extLst>
              <a:ext uri="{FF2B5EF4-FFF2-40B4-BE49-F238E27FC236}">
                <a16:creationId xmlns:a16="http://schemas.microsoft.com/office/drawing/2014/main" id="{9D75FD62-A3F9-36E2-475C-C77CDEE612A5}"/>
              </a:ext>
            </a:extLst>
          </p:cNvPr>
          <p:cNvSpPr/>
          <p:nvPr/>
        </p:nvSpPr>
        <p:spPr>
          <a:xfrm>
            <a:off x="6487826" y="1694088"/>
            <a:ext cx="558510" cy="507737"/>
          </a:xfrm>
          <a:custGeom>
            <a:avLst/>
            <a:gdLst/>
            <a:ahLst/>
            <a:cxnLst>
              <a:cxn ang="0">
                <a:pos x="wd2" y="hd2"/>
              </a:cxn>
              <a:cxn ang="5400000">
                <a:pos x="wd2" y="hd2"/>
              </a:cxn>
              <a:cxn ang="10800000">
                <a:pos x="wd2" y="hd2"/>
              </a:cxn>
              <a:cxn ang="16200000">
                <a:pos x="wd2" y="hd2"/>
              </a:cxn>
            </a:cxnLst>
            <a:rect l="0" t="0" r="r" b="b"/>
            <a:pathLst>
              <a:path w="21600" h="21600" extrusionOk="0">
                <a:moveTo>
                  <a:pt x="16691" y="20520"/>
                </a:moveTo>
                <a:lnTo>
                  <a:pt x="14727" y="20520"/>
                </a:lnTo>
                <a:lnTo>
                  <a:pt x="14727" y="18360"/>
                </a:lnTo>
                <a:cubicBezTo>
                  <a:pt x="14999" y="18360"/>
                  <a:pt x="15218" y="18119"/>
                  <a:pt x="15218" y="17820"/>
                </a:cubicBezTo>
                <a:cubicBezTo>
                  <a:pt x="15218" y="17522"/>
                  <a:pt x="14999" y="17280"/>
                  <a:pt x="14727" y="17280"/>
                </a:cubicBezTo>
                <a:lnTo>
                  <a:pt x="14727" y="7560"/>
                </a:lnTo>
                <a:lnTo>
                  <a:pt x="16691" y="7560"/>
                </a:lnTo>
                <a:cubicBezTo>
                  <a:pt x="16691" y="7560"/>
                  <a:pt x="16691" y="20520"/>
                  <a:pt x="16691" y="20520"/>
                </a:cubicBezTo>
                <a:close/>
                <a:moveTo>
                  <a:pt x="13745" y="17280"/>
                </a:moveTo>
                <a:cubicBezTo>
                  <a:pt x="13474" y="17280"/>
                  <a:pt x="13255" y="17522"/>
                  <a:pt x="13255" y="17820"/>
                </a:cubicBezTo>
                <a:cubicBezTo>
                  <a:pt x="13255" y="18119"/>
                  <a:pt x="13474" y="18360"/>
                  <a:pt x="13745" y="18360"/>
                </a:cubicBezTo>
                <a:lnTo>
                  <a:pt x="13745" y="20520"/>
                </a:lnTo>
                <a:lnTo>
                  <a:pt x="3927" y="20520"/>
                </a:lnTo>
                <a:lnTo>
                  <a:pt x="3927" y="18360"/>
                </a:lnTo>
                <a:cubicBezTo>
                  <a:pt x="4199" y="18360"/>
                  <a:pt x="4418" y="18119"/>
                  <a:pt x="4418" y="17820"/>
                </a:cubicBezTo>
                <a:cubicBezTo>
                  <a:pt x="4418" y="17522"/>
                  <a:pt x="4199" y="17280"/>
                  <a:pt x="3927" y="17280"/>
                </a:cubicBezTo>
                <a:lnTo>
                  <a:pt x="3927" y="7560"/>
                </a:lnTo>
                <a:lnTo>
                  <a:pt x="13745" y="7560"/>
                </a:lnTo>
                <a:cubicBezTo>
                  <a:pt x="13745" y="7560"/>
                  <a:pt x="13745" y="17280"/>
                  <a:pt x="13745" y="17280"/>
                </a:cubicBezTo>
                <a:close/>
                <a:moveTo>
                  <a:pt x="2945" y="17280"/>
                </a:moveTo>
                <a:cubicBezTo>
                  <a:pt x="2674" y="17280"/>
                  <a:pt x="2455" y="17522"/>
                  <a:pt x="2455" y="17820"/>
                </a:cubicBezTo>
                <a:cubicBezTo>
                  <a:pt x="2455" y="18119"/>
                  <a:pt x="2674" y="18360"/>
                  <a:pt x="2945" y="18360"/>
                </a:cubicBezTo>
                <a:lnTo>
                  <a:pt x="2945" y="20520"/>
                </a:lnTo>
                <a:lnTo>
                  <a:pt x="982" y="20520"/>
                </a:lnTo>
                <a:lnTo>
                  <a:pt x="982" y="7560"/>
                </a:lnTo>
                <a:lnTo>
                  <a:pt x="2945" y="7560"/>
                </a:lnTo>
                <a:cubicBezTo>
                  <a:pt x="2945" y="7560"/>
                  <a:pt x="2945" y="17280"/>
                  <a:pt x="2945" y="17280"/>
                </a:cubicBezTo>
                <a:close/>
                <a:moveTo>
                  <a:pt x="7855" y="5400"/>
                </a:moveTo>
                <a:lnTo>
                  <a:pt x="9818" y="5400"/>
                </a:lnTo>
                <a:cubicBezTo>
                  <a:pt x="10360" y="5400"/>
                  <a:pt x="10800" y="5884"/>
                  <a:pt x="10800" y="6481"/>
                </a:cubicBezTo>
                <a:lnTo>
                  <a:pt x="6873" y="6481"/>
                </a:lnTo>
                <a:cubicBezTo>
                  <a:pt x="6873" y="5884"/>
                  <a:pt x="7313" y="5400"/>
                  <a:pt x="7855" y="5400"/>
                </a:cubicBezTo>
                <a:moveTo>
                  <a:pt x="16691" y="6481"/>
                </a:moveTo>
                <a:lnTo>
                  <a:pt x="11782" y="6481"/>
                </a:lnTo>
                <a:cubicBezTo>
                  <a:pt x="11782" y="5287"/>
                  <a:pt x="10903" y="4321"/>
                  <a:pt x="9818" y="4321"/>
                </a:cubicBezTo>
                <a:lnTo>
                  <a:pt x="7855" y="4321"/>
                </a:lnTo>
                <a:cubicBezTo>
                  <a:pt x="6770" y="4321"/>
                  <a:pt x="5891" y="5287"/>
                  <a:pt x="5891" y="6481"/>
                </a:cubicBezTo>
                <a:lnTo>
                  <a:pt x="982" y="6481"/>
                </a:lnTo>
                <a:cubicBezTo>
                  <a:pt x="440" y="6481"/>
                  <a:pt x="0" y="6964"/>
                  <a:pt x="0" y="7560"/>
                </a:cubicBezTo>
                <a:lnTo>
                  <a:pt x="0" y="20520"/>
                </a:lnTo>
                <a:cubicBezTo>
                  <a:pt x="0" y="21116"/>
                  <a:pt x="440" y="21600"/>
                  <a:pt x="982" y="21600"/>
                </a:cubicBezTo>
                <a:lnTo>
                  <a:pt x="16691" y="21600"/>
                </a:lnTo>
                <a:cubicBezTo>
                  <a:pt x="17233" y="21600"/>
                  <a:pt x="17673" y="21116"/>
                  <a:pt x="17673" y="20520"/>
                </a:cubicBezTo>
                <a:lnTo>
                  <a:pt x="17673" y="7560"/>
                </a:lnTo>
                <a:cubicBezTo>
                  <a:pt x="17673" y="6964"/>
                  <a:pt x="17233" y="6481"/>
                  <a:pt x="16691" y="6481"/>
                </a:cubicBezTo>
                <a:moveTo>
                  <a:pt x="10800" y="2161"/>
                </a:moveTo>
                <a:cubicBezTo>
                  <a:pt x="10800" y="1564"/>
                  <a:pt x="11240" y="1080"/>
                  <a:pt x="11782" y="1080"/>
                </a:cubicBezTo>
                <a:lnTo>
                  <a:pt x="13745" y="1080"/>
                </a:lnTo>
                <a:cubicBezTo>
                  <a:pt x="14287" y="1080"/>
                  <a:pt x="14727" y="1564"/>
                  <a:pt x="14727" y="2161"/>
                </a:cubicBezTo>
                <a:cubicBezTo>
                  <a:pt x="14727" y="2161"/>
                  <a:pt x="10800" y="2161"/>
                  <a:pt x="10800" y="2161"/>
                </a:cubicBezTo>
                <a:close/>
                <a:moveTo>
                  <a:pt x="20618" y="2161"/>
                </a:moveTo>
                <a:lnTo>
                  <a:pt x="15709" y="2161"/>
                </a:lnTo>
                <a:cubicBezTo>
                  <a:pt x="15709" y="967"/>
                  <a:pt x="14830" y="0"/>
                  <a:pt x="13745" y="0"/>
                </a:cubicBezTo>
                <a:lnTo>
                  <a:pt x="11782" y="0"/>
                </a:lnTo>
                <a:cubicBezTo>
                  <a:pt x="10697" y="0"/>
                  <a:pt x="9818" y="967"/>
                  <a:pt x="9818" y="2161"/>
                </a:cubicBezTo>
                <a:lnTo>
                  <a:pt x="4909" y="2161"/>
                </a:lnTo>
                <a:cubicBezTo>
                  <a:pt x="4367" y="2161"/>
                  <a:pt x="3927" y="2644"/>
                  <a:pt x="3927" y="3240"/>
                </a:cubicBezTo>
                <a:lnTo>
                  <a:pt x="3927" y="4860"/>
                </a:lnTo>
                <a:cubicBezTo>
                  <a:pt x="3927" y="5159"/>
                  <a:pt x="4147" y="5400"/>
                  <a:pt x="4418" y="5400"/>
                </a:cubicBezTo>
                <a:cubicBezTo>
                  <a:pt x="4690" y="5400"/>
                  <a:pt x="4909" y="5159"/>
                  <a:pt x="4909" y="4860"/>
                </a:cubicBezTo>
                <a:lnTo>
                  <a:pt x="4909" y="3240"/>
                </a:lnTo>
                <a:lnTo>
                  <a:pt x="20618" y="3240"/>
                </a:lnTo>
                <a:lnTo>
                  <a:pt x="20618" y="16201"/>
                </a:lnTo>
                <a:lnTo>
                  <a:pt x="19145" y="16201"/>
                </a:lnTo>
                <a:cubicBezTo>
                  <a:pt x="18874" y="16201"/>
                  <a:pt x="18655" y="16442"/>
                  <a:pt x="18655" y="16740"/>
                </a:cubicBezTo>
                <a:cubicBezTo>
                  <a:pt x="18655" y="17039"/>
                  <a:pt x="18874" y="17280"/>
                  <a:pt x="19145" y="17280"/>
                </a:cubicBezTo>
                <a:lnTo>
                  <a:pt x="20618" y="17280"/>
                </a:lnTo>
                <a:cubicBezTo>
                  <a:pt x="21160" y="17280"/>
                  <a:pt x="21600" y="16796"/>
                  <a:pt x="21600" y="16201"/>
                </a:cubicBezTo>
                <a:lnTo>
                  <a:pt x="21600" y="3240"/>
                </a:lnTo>
                <a:cubicBezTo>
                  <a:pt x="21600" y="2644"/>
                  <a:pt x="21160" y="2161"/>
                  <a:pt x="20618" y="2161"/>
                </a:cubicBezTo>
                <a:moveTo>
                  <a:pt x="5400" y="11881"/>
                </a:moveTo>
                <a:lnTo>
                  <a:pt x="6382" y="11881"/>
                </a:lnTo>
                <a:cubicBezTo>
                  <a:pt x="6653" y="11881"/>
                  <a:pt x="6873" y="11639"/>
                  <a:pt x="6873" y="11341"/>
                </a:cubicBezTo>
                <a:cubicBezTo>
                  <a:pt x="6873" y="11042"/>
                  <a:pt x="6653" y="10800"/>
                  <a:pt x="6382" y="10800"/>
                </a:cubicBezTo>
                <a:lnTo>
                  <a:pt x="5400" y="10800"/>
                </a:lnTo>
                <a:cubicBezTo>
                  <a:pt x="5129" y="10800"/>
                  <a:pt x="4909" y="11042"/>
                  <a:pt x="4909" y="11341"/>
                </a:cubicBezTo>
                <a:cubicBezTo>
                  <a:pt x="4909" y="11639"/>
                  <a:pt x="5129" y="11881"/>
                  <a:pt x="5400" y="11881"/>
                </a:cubicBezTo>
                <a:moveTo>
                  <a:pt x="5400" y="9720"/>
                </a:moveTo>
                <a:lnTo>
                  <a:pt x="8345" y="9720"/>
                </a:lnTo>
                <a:cubicBezTo>
                  <a:pt x="8617" y="9720"/>
                  <a:pt x="8836" y="9479"/>
                  <a:pt x="8836" y="9181"/>
                </a:cubicBezTo>
                <a:cubicBezTo>
                  <a:pt x="8836" y="8882"/>
                  <a:pt x="8617" y="8640"/>
                  <a:pt x="8345" y="8640"/>
                </a:cubicBezTo>
                <a:lnTo>
                  <a:pt x="5400" y="8640"/>
                </a:lnTo>
                <a:cubicBezTo>
                  <a:pt x="5129" y="8640"/>
                  <a:pt x="4909" y="8882"/>
                  <a:pt x="4909" y="9181"/>
                </a:cubicBezTo>
                <a:cubicBezTo>
                  <a:pt x="4909" y="9479"/>
                  <a:pt x="5129" y="9720"/>
                  <a:pt x="5400" y="9720"/>
                </a:cubicBezTo>
              </a:path>
            </a:pathLst>
          </a:custGeom>
          <a:solidFill>
            <a:schemeClr val="bg1"/>
          </a:solidFill>
          <a:ln w="12700">
            <a:miter lim="400000"/>
          </a:ln>
        </p:spPr>
        <p:txBody>
          <a:bodyPr lIns="38080" tIns="38080" rIns="38080" bIns="38080" anchor="ctr"/>
          <a:lstStyle/>
          <a:p>
            <a:pPr defTabSz="456949">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solidFill>
                <a:srgbClr val="FFFFFF"/>
              </a:solidFill>
              <a:effectLst>
                <a:outerShdw blurRad="38100" dist="12700" dir="5400000" rotWithShape="0">
                  <a:srgbClr val="000000">
                    <a:alpha val="50000"/>
                  </a:srgbClr>
                </a:outerShdw>
              </a:effectLst>
              <a:latin typeface="Roboto" panose="02000000000000000000" pitchFamily="2" charset="0"/>
              <a:ea typeface="Roboto" panose="02000000000000000000" pitchFamily="2" charset="0"/>
              <a:cs typeface="Roboto" panose="02000000000000000000" pitchFamily="2" charset="0"/>
              <a:sym typeface="Gill Sans"/>
            </a:endParaRPr>
          </a:p>
        </p:txBody>
      </p:sp>
      <p:sp>
        <p:nvSpPr>
          <p:cNvPr id="3" name="Rectangle 2">
            <a:extLst>
              <a:ext uri="{FF2B5EF4-FFF2-40B4-BE49-F238E27FC236}">
                <a16:creationId xmlns:a16="http://schemas.microsoft.com/office/drawing/2014/main" id="{784C0A93-A132-F2BC-FA9B-BB2D083D748C}"/>
              </a:ext>
            </a:extLst>
          </p:cNvPr>
          <p:cNvSpPr/>
          <p:nvPr/>
        </p:nvSpPr>
        <p:spPr>
          <a:xfrm>
            <a:off x="10393620" y="366085"/>
            <a:ext cx="1655806" cy="12402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217"/>
            <a:endParaRPr lang="en-US">
              <a:solidFill>
                <a:srgbClr val="FFFFFF"/>
              </a:solidFill>
              <a:latin typeface="Overpass"/>
            </a:endParaRPr>
          </a:p>
        </p:txBody>
      </p:sp>
      <p:pic>
        <p:nvPicPr>
          <p:cNvPr id="2" name="Picture 1" descr="A logo with a colorful arrow&#10;&#10;Description automatically generated">
            <a:extLst>
              <a:ext uri="{FF2B5EF4-FFF2-40B4-BE49-F238E27FC236}">
                <a16:creationId xmlns:a16="http://schemas.microsoft.com/office/drawing/2014/main" id="{D0422562-C631-9414-D5E7-25153AF58A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3767" y="138043"/>
            <a:ext cx="1130581" cy="1131523"/>
          </a:xfrm>
          <a:prstGeom prst="rect">
            <a:avLst/>
          </a:prstGeom>
        </p:spPr>
      </p:pic>
      <p:sp>
        <p:nvSpPr>
          <p:cNvPr id="5" name="Shape 2574">
            <a:extLst>
              <a:ext uri="{FF2B5EF4-FFF2-40B4-BE49-F238E27FC236}">
                <a16:creationId xmlns:a16="http://schemas.microsoft.com/office/drawing/2014/main" id="{F73122C2-F00A-7EFD-F5DB-05A3E2B819D6}"/>
              </a:ext>
            </a:extLst>
          </p:cNvPr>
          <p:cNvSpPr/>
          <p:nvPr/>
        </p:nvSpPr>
        <p:spPr>
          <a:xfrm>
            <a:off x="685395" y="3263997"/>
            <a:ext cx="525360" cy="564858"/>
          </a:xfrm>
          <a:custGeom>
            <a:avLst/>
            <a:gdLst/>
            <a:ahLst/>
            <a:cxnLst>
              <a:cxn ang="0">
                <a:pos x="wd2" y="hd2"/>
              </a:cxn>
              <a:cxn ang="5400000">
                <a:pos x="wd2" y="hd2"/>
              </a:cxn>
              <a:cxn ang="10800000">
                <a:pos x="wd2" y="hd2"/>
              </a:cxn>
              <a:cxn ang="16200000">
                <a:pos x="wd2" y="hd2"/>
              </a:cxn>
            </a:cxnLst>
            <a:rect l="0" t="0" r="r" b="b"/>
            <a:pathLst>
              <a:path w="21600" h="21600" extrusionOk="0">
                <a:moveTo>
                  <a:pt x="10800" y="4909"/>
                </a:moveTo>
                <a:cubicBezTo>
                  <a:pt x="5432" y="4909"/>
                  <a:pt x="1080" y="4030"/>
                  <a:pt x="1080" y="2945"/>
                </a:cubicBezTo>
                <a:cubicBezTo>
                  <a:pt x="1080" y="1861"/>
                  <a:pt x="5432" y="982"/>
                  <a:pt x="10800" y="982"/>
                </a:cubicBezTo>
                <a:cubicBezTo>
                  <a:pt x="16168" y="982"/>
                  <a:pt x="20520" y="1861"/>
                  <a:pt x="20520" y="2945"/>
                </a:cubicBezTo>
                <a:cubicBezTo>
                  <a:pt x="20520" y="4030"/>
                  <a:pt x="16168" y="4909"/>
                  <a:pt x="10800" y="4909"/>
                </a:cubicBezTo>
                <a:moveTo>
                  <a:pt x="16305" y="8659"/>
                </a:moveTo>
                <a:cubicBezTo>
                  <a:pt x="14130" y="10260"/>
                  <a:pt x="11880" y="11916"/>
                  <a:pt x="11880" y="14727"/>
                </a:cubicBezTo>
                <a:cubicBezTo>
                  <a:pt x="11880" y="17561"/>
                  <a:pt x="11880" y="19270"/>
                  <a:pt x="11642" y="20135"/>
                </a:cubicBezTo>
                <a:cubicBezTo>
                  <a:pt x="11522" y="20573"/>
                  <a:pt x="11509" y="20618"/>
                  <a:pt x="10800" y="20618"/>
                </a:cubicBezTo>
                <a:cubicBezTo>
                  <a:pt x="10091" y="20618"/>
                  <a:pt x="10078" y="20573"/>
                  <a:pt x="9957" y="20135"/>
                </a:cubicBezTo>
                <a:cubicBezTo>
                  <a:pt x="9818" y="19627"/>
                  <a:pt x="9761" y="18820"/>
                  <a:pt x="9738" y="17673"/>
                </a:cubicBezTo>
                <a:lnTo>
                  <a:pt x="10260" y="17673"/>
                </a:lnTo>
                <a:cubicBezTo>
                  <a:pt x="10558" y="17673"/>
                  <a:pt x="10800" y="17453"/>
                  <a:pt x="10800" y="17182"/>
                </a:cubicBezTo>
                <a:cubicBezTo>
                  <a:pt x="10800" y="16911"/>
                  <a:pt x="10558" y="16691"/>
                  <a:pt x="10260" y="16691"/>
                </a:cubicBezTo>
                <a:lnTo>
                  <a:pt x="9724" y="16691"/>
                </a:lnTo>
                <a:cubicBezTo>
                  <a:pt x="9722" y="16381"/>
                  <a:pt x="9721" y="16059"/>
                  <a:pt x="9721" y="15709"/>
                </a:cubicBezTo>
                <a:lnTo>
                  <a:pt x="10260" y="15709"/>
                </a:lnTo>
                <a:cubicBezTo>
                  <a:pt x="10558" y="15709"/>
                  <a:pt x="10800" y="15489"/>
                  <a:pt x="10800" y="15218"/>
                </a:cubicBezTo>
                <a:cubicBezTo>
                  <a:pt x="10800" y="14947"/>
                  <a:pt x="10558" y="14727"/>
                  <a:pt x="10260" y="14727"/>
                </a:cubicBezTo>
                <a:lnTo>
                  <a:pt x="9720" y="14727"/>
                </a:lnTo>
                <a:cubicBezTo>
                  <a:pt x="9720" y="11916"/>
                  <a:pt x="7470" y="10260"/>
                  <a:pt x="5295" y="8659"/>
                </a:cubicBezTo>
                <a:cubicBezTo>
                  <a:pt x="3543" y="7370"/>
                  <a:pt x="1872" y="6139"/>
                  <a:pt x="1294" y="4344"/>
                </a:cubicBezTo>
                <a:cubicBezTo>
                  <a:pt x="3119" y="5266"/>
                  <a:pt x="6691" y="5891"/>
                  <a:pt x="10800" y="5891"/>
                </a:cubicBezTo>
                <a:cubicBezTo>
                  <a:pt x="14905" y="5891"/>
                  <a:pt x="18475" y="5266"/>
                  <a:pt x="20302" y="4347"/>
                </a:cubicBezTo>
                <a:cubicBezTo>
                  <a:pt x="19721" y="6143"/>
                  <a:pt x="18053" y="7373"/>
                  <a:pt x="16305" y="8659"/>
                </a:cubicBezTo>
                <a:moveTo>
                  <a:pt x="10800" y="0"/>
                </a:moveTo>
                <a:cubicBezTo>
                  <a:pt x="4835" y="0"/>
                  <a:pt x="0" y="1319"/>
                  <a:pt x="0" y="2945"/>
                </a:cubicBezTo>
                <a:cubicBezTo>
                  <a:pt x="0" y="8836"/>
                  <a:pt x="8640" y="9818"/>
                  <a:pt x="8640" y="14727"/>
                </a:cubicBezTo>
                <a:lnTo>
                  <a:pt x="8640" y="15217"/>
                </a:lnTo>
                <a:lnTo>
                  <a:pt x="8640" y="15218"/>
                </a:lnTo>
                <a:lnTo>
                  <a:pt x="8640" y="15219"/>
                </a:lnTo>
                <a:cubicBezTo>
                  <a:pt x="8641" y="15938"/>
                  <a:pt x="8642" y="16572"/>
                  <a:pt x="8649" y="17142"/>
                </a:cubicBezTo>
                <a:cubicBezTo>
                  <a:pt x="8647" y="17155"/>
                  <a:pt x="8640" y="17168"/>
                  <a:pt x="8640" y="17182"/>
                </a:cubicBezTo>
                <a:cubicBezTo>
                  <a:pt x="8640" y="17199"/>
                  <a:pt x="8648" y="17212"/>
                  <a:pt x="8651" y="17230"/>
                </a:cubicBezTo>
                <a:cubicBezTo>
                  <a:pt x="8699" y="20896"/>
                  <a:pt x="8995" y="21600"/>
                  <a:pt x="10800" y="21600"/>
                </a:cubicBezTo>
                <a:cubicBezTo>
                  <a:pt x="12960" y="21600"/>
                  <a:pt x="12960" y="20618"/>
                  <a:pt x="12960" y="14727"/>
                </a:cubicBezTo>
                <a:cubicBezTo>
                  <a:pt x="12960" y="9818"/>
                  <a:pt x="21600" y="8836"/>
                  <a:pt x="21600" y="2945"/>
                </a:cubicBezTo>
                <a:cubicBezTo>
                  <a:pt x="21600" y="1319"/>
                  <a:pt x="16765" y="0"/>
                  <a:pt x="10800"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Roboto" panose="02000000000000000000" pitchFamily="2" charset="0"/>
              <a:ea typeface="Roboto" panose="02000000000000000000" pitchFamily="2" charset="0"/>
              <a:cs typeface="Roboto" panose="02000000000000000000" pitchFamily="2" charset="0"/>
              <a:sym typeface="Gill Sans"/>
            </a:endParaRPr>
          </a:p>
        </p:txBody>
      </p:sp>
      <p:sp>
        <p:nvSpPr>
          <p:cNvPr id="12" name="Oval 11">
            <a:extLst>
              <a:ext uri="{FF2B5EF4-FFF2-40B4-BE49-F238E27FC236}">
                <a16:creationId xmlns:a16="http://schemas.microsoft.com/office/drawing/2014/main" id="{E775C343-506B-4166-5707-1F4457B900D1}"/>
              </a:ext>
            </a:extLst>
          </p:cNvPr>
          <p:cNvSpPr/>
          <p:nvPr/>
        </p:nvSpPr>
        <p:spPr>
          <a:xfrm>
            <a:off x="6273365" y="3026213"/>
            <a:ext cx="965112" cy="96511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86C87B"/>
              </a:solidFill>
              <a:effectLst/>
              <a:uLnTx/>
              <a:uFillTx/>
              <a:latin typeface="Overpass"/>
              <a:ea typeface="+mn-ea"/>
              <a:cs typeface="+mn-cs"/>
            </a:endParaRPr>
          </a:p>
        </p:txBody>
      </p:sp>
      <p:pic>
        <p:nvPicPr>
          <p:cNvPr id="14" name="Picture 13" descr="A black and white dollar sign&#10;&#10;Description automatically generated">
            <a:extLst>
              <a:ext uri="{FF2B5EF4-FFF2-40B4-BE49-F238E27FC236}">
                <a16:creationId xmlns:a16="http://schemas.microsoft.com/office/drawing/2014/main" id="{05A10F64-C29B-4081-9853-99DF8996E379}"/>
              </a:ext>
            </a:extLst>
          </p:cNvPr>
          <p:cNvPicPr>
            <a:picLocks noChangeAspect="1"/>
          </p:cNvPicPr>
          <p:nvPr/>
        </p:nvPicPr>
        <p:blipFill>
          <a:blip r:embed="rId4"/>
          <a:stretch>
            <a:fillRect/>
          </a:stretch>
        </p:blipFill>
        <p:spPr>
          <a:xfrm>
            <a:off x="6447608" y="3277317"/>
            <a:ext cx="654845" cy="464345"/>
          </a:xfrm>
          <a:prstGeom prst="rect">
            <a:avLst/>
          </a:prstGeom>
        </p:spPr>
      </p:pic>
      <p:sp>
        <p:nvSpPr>
          <p:cNvPr id="16" name="TextBox 15">
            <a:extLst>
              <a:ext uri="{FF2B5EF4-FFF2-40B4-BE49-F238E27FC236}">
                <a16:creationId xmlns:a16="http://schemas.microsoft.com/office/drawing/2014/main" id="{E5377969-C456-769E-E1D2-8E0F4FFB2F00}"/>
              </a:ext>
            </a:extLst>
          </p:cNvPr>
          <p:cNvSpPr txBox="1"/>
          <p:nvPr/>
        </p:nvSpPr>
        <p:spPr>
          <a:xfrm>
            <a:off x="7384220" y="3083606"/>
            <a:ext cx="4370683" cy="846386"/>
          </a:xfrm>
          <a:prstGeom prst="rect">
            <a:avLst/>
          </a:prstGeom>
          <a:noFill/>
        </p:spPr>
        <p:txBody>
          <a:bodyPr wrap="square" lIns="91440" tIns="45720" rIns="91440" bIns="45720" rtlCol="0" anchor="t">
            <a:spAutoFit/>
          </a:bodyPr>
          <a:lstStyle/>
          <a:p>
            <a:pPr>
              <a:defRPr/>
            </a:pPr>
            <a:r>
              <a:rPr lang="en-CA" sz="2800" b="1" dirty="0">
                <a:solidFill>
                  <a:srgbClr val="5F3192"/>
                </a:solidFill>
                <a:latin typeface="Overpass"/>
                <a:ea typeface="Roboto"/>
              </a:rPr>
              <a:t>$15.4M </a:t>
            </a:r>
            <a:r>
              <a:rPr lang="en-CA" sz="2100" b="1" dirty="0">
                <a:solidFill>
                  <a:srgbClr val="5F3192"/>
                </a:solidFill>
                <a:latin typeface="Overpass"/>
                <a:ea typeface="Roboto"/>
              </a:rPr>
              <a:t>in total investments received</a:t>
            </a:r>
            <a:endParaRPr lang="en-CA" sz="2100" b="1" i="0" u="none" strike="noStrike" kern="1200" cap="none" spc="0" normalizeH="0" noProof="0" dirty="0">
              <a:ln>
                <a:noFill/>
              </a:ln>
              <a:solidFill>
                <a:srgbClr val="5F3192"/>
              </a:solidFill>
              <a:effectLst/>
              <a:uLnTx/>
              <a:uFillTx/>
              <a:latin typeface="Overpass"/>
              <a:ea typeface="Roboto"/>
            </a:endParaRPr>
          </a:p>
        </p:txBody>
      </p:sp>
      <p:sp>
        <p:nvSpPr>
          <p:cNvPr id="13" name="Oval 12">
            <a:extLst>
              <a:ext uri="{FF2B5EF4-FFF2-40B4-BE49-F238E27FC236}">
                <a16:creationId xmlns:a16="http://schemas.microsoft.com/office/drawing/2014/main" id="{1A1B75A0-D512-C484-77F7-C40696FFDBD9}"/>
              </a:ext>
            </a:extLst>
          </p:cNvPr>
          <p:cNvSpPr/>
          <p:nvPr/>
        </p:nvSpPr>
        <p:spPr>
          <a:xfrm>
            <a:off x="6275860" y="4794793"/>
            <a:ext cx="965112" cy="9651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Overpass"/>
              <a:ea typeface="+mn-ea"/>
              <a:cs typeface="+mn-cs"/>
            </a:endParaRPr>
          </a:p>
        </p:txBody>
      </p:sp>
      <p:pic>
        <p:nvPicPr>
          <p:cNvPr id="15" name="Picture 14" descr="A white line drawing of a test tube&#10;&#10;Description automatically generated">
            <a:extLst>
              <a:ext uri="{FF2B5EF4-FFF2-40B4-BE49-F238E27FC236}">
                <a16:creationId xmlns:a16="http://schemas.microsoft.com/office/drawing/2014/main" id="{76765227-F9F9-0005-1893-61309CBCAD29}"/>
              </a:ext>
            </a:extLst>
          </p:cNvPr>
          <p:cNvPicPr>
            <a:picLocks noChangeAspect="1"/>
          </p:cNvPicPr>
          <p:nvPr/>
        </p:nvPicPr>
        <p:blipFill>
          <a:blip r:embed="rId5"/>
          <a:stretch>
            <a:fillRect/>
          </a:stretch>
        </p:blipFill>
        <p:spPr>
          <a:xfrm>
            <a:off x="6495377" y="5045959"/>
            <a:ext cx="531020" cy="476252"/>
          </a:xfrm>
          <a:prstGeom prst="rect">
            <a:avLst/>
          </a:prstGeom>
        </p:spPr>
      </p:pic>
      <p:sp>
        <p:nvSpPr>
          <p:cNvPr id="17" name="TextBox 16">
            <a:extLst>
              <a:ext uri="{FF2B5EF4-FFF2-40B4-BE49-F238E27FC236}">
                <a16:creationId xmlns:a16="http://schemas.microsoft.com/office/drawing/2014/main" id="{C7B2C58E-563E-A5F3-C850-8C0C0D603C8B}"/>
              </a:ext>
            </a:extLst>
          </p:cNvPr>
          <p:cNvSpPr txBox="1"/>
          <p:nvPr/>
        </p:nvSpPr>
        <p:spPr>
          <a:xfrm>
            <a:off x="7417461" y="4898473"/>
            <a:ext cx="4304075" cy="846386"/>
          </a:xfrm>
          <a:prstGeom prst="rect">
            <a:avLst/>
          </a:prstGeom>
          <a:noFill/>
        </p:spPr>
        <p:txBody>
          <a:bodyPr wrap="square" lIns="91440" tIns="45720" rIns="91440" bIns="45720" rtlCol="0" anchor="t">
            <a:spAutoFit/>
          </a:bodyPr>
          <a:lstStyle/>
          <a:p>
            <a:pPr>
              <a:defRPr/>
            </a:pPr>
            <a:r>
              <a:rPr lang="en-CA" sz="2800" b="1" dirty="0">
                <a:solidFill>
                  <a:srgbClr val="5F3192"/>
                </a:solidFill>
                <a:latin typeface="Overpass"/>
                <a:ea typeface="Roboto"/>
              </a:rPr>
              <a:t>115 </a:t>
            </a:r>
            <a:r>
              <a:rPr lang="en-CA" sz="2100" b="1" dirty="0">
                <a:solidFill>
                  <a:srgbClr val="5F3192"/>
                </a:solidFill>
                <a:latin typeface="Overpass"/>
                <a:ea typeface="Roboto"/>
              </a:rPr>
              <a:t>products, services, or technologies launched</a:t>
            </a:r>
            <a:endParaRPr lang="en-CA" sz="2100" b="1" i="0" u="none" strike="noStrike" kern="1200" cap="none" spc="0" normalizeH="0" baseline="0" noProof="0" dirty="0">
              <a:ln>
                <a:noFill/>
              </a:ln>
              <a:solidFill>
                <a:srgbClr val="5F3192"/>
              </a:solidFill>
              <a:effectLst/>
              <a:uLnTx/>
              <a:uFillTx/>
              <a:latin typeface="Overpass"/>
              <a:ea typeface="Roboto"/>
            </a:endParaRPr>
          </a:p>
        </p:txBody>
      </p:sp>
    </p:spTree>
    <p:extLst>
      <p:ext uri="{BB962C8B-B14F-4D97-AF65-F5344CB8AC3E}">
        <p14:creationId xmlns:p14="http://schemas.microsoft.com/office/powerpoint/2010/main" val="17158965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1000"/>
                                        <p:tgtEl>
                                          <p:spTgt spid="31"/>
                                        </p:tgtEl>
                                      </p:cBhvr>
                                    </p:animEffect>
                                    <p:anim calcmode="lin" valueType="num">
                                      <p:cBhvr>
                                        <p:cTn id="23" dur="1000" fill="hold"/>
                                        <p:tgtEl>
                                          <p:spTgt spid="31"/>
                                        </p:tgtEl>
                                        <p:attrNameLst>
                                          <p:attrName>ppt_x</p:attrName>
                                        </p:attrNameLst>
                                      </p:cBhvr>
                                      <p:tavLst>
                                        <p:tav tm="0">
                                          <p:val>
                                            <p:strVal val="#ppt_x"/>
                                          </p:val>
                                        </p:tav>
                                        <p:tav tm="100000">
                                          <p:val>
                                            <p:strVal val="#ppt_x"/>
                                          </p:val>
                                        </p:tav>
                                      </p:tavLst>
                                    </p:anim>
                                    <p:anim calcmode="lin" valueType="num">
                                      <p:cBhvr>
                                        <p:cTn id="24" dur="1000" fill="hold"/>
                                        <p:tgtEl>
                                          <p:spTgt spid="3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5" grpId="0"/>
      <p:bldP spid="36"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ogo with a rainbow colored arrow&#10;&#10;Description automatically generated">
            <a:extLst>
              <a:ext uri="{FF2B5EF4-FFF2-40B4-BE49-F238E27FC236}">
                <a16:creationId xmlns:a16="http://schemas.microsoft.com/office/drawing/2014/main" id="{67C4A02F-1970-47D5-3546-7A3C8E48FC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00" y="336233"/>
            <a:ext cx="1120140" cy="576872"/>
          </a:xfrm>
          <a:prstGeom prst="rect">
            <a:avLst/>
          </a:prstGeom>
        </p:spPr>
      </p:pic>
      <p:sp>
        <p:nvSpPr>
          <p:cNvPr id="3" name="TextBox 2">
            <a:extLst>
              <a:ext uri="{FF2B5EF4-FFF2-40B4-BE49-F238E27FC236}">
                <a16:creationId xmlns:a16="http://schemas.microsoft.com/office/drawing/2014/main" id="{280F8C1D-2CE9-3541-A833-0B9DB14A1ADA}"/>
              </a:ext>
            </a:extLst>
          </p:cNvPr>
          <p:cNvSpPr txBox="1"/>
          <p:nvPr/>
        </p:nvSpPr>
        <p:spPr>
          <a:xfrm>
            <a:off x="2193279" y="336233"/>
            <a:ext cx="7805441" cy="738664"/>
          </a:xfrm>
          <a:prstGeom prst="rect">
            <a:avLst/>
          </a:prstGeom>
          <a:noFill/>
        </p:spPr>
        <p:txBody>
          <a:bodyPr wrap="square">
            <a:spAutoFit/>
          </a:bodyPr>
          <a:lstStyle/>
          <a:p>
            <a:r>
              <a:rPr lang="en-US" sz="4200" b="1" dirty="0">
                <a:solidFill>
                  <a:srgbClr val="5F3192"/>
                </a:solidFill>
                <a:latin typeface="DM Sans" pitchFamily="2" charset="0"/>
              </a:rPr>
              <a:t>Client Distribution by Region</a:t>
            </a:r>
          </a:p>
        </p:txBody>
      </p:sp>
      <p:sp>
        <p:nvSpPr>
          <p:cNvPr id="4" name="TextBox 3">
            <a:extLst>
              <a:ext uri="{FF2B5EF4-FFF2-40B4-BE49-F238E27FC236}">
                <a16:creationId xmlns:a16="http://schemas.microsoft.com/office/drawing/2014/main" id="{4BACEB74-9675-41F0-BC27-67432A21BF19}"/>
              </a:ext>
            </a:extLst>
          </p:cNvPr>
          <p:cNvSpPr txBox="1"/>
          <p:nvPr/>
        </p:nvSpPr>
        <p:spPr>
          <a:xfrm>
            <a:off x="289560" y="2276856"/>
            <a:ext cx="4922520" cy="3447098"/>
          </a:xfrm>
          <a:prstGeom prst="rect">
            <a:avLst/>
          </a:prstGeom>
          <a:noFill/>
        </p:spPr>
        <p:txBody>
          <a:bodyPr wrap="square" rtlCol="0">
            <a:spAutoFit/>
          </a:bodyPr>
          <a:lstStyle/>
          <a:p>
            <a:r>
              <a:rPr lang="en-US" sz="2800" dirty="0">
                <a:solidFill>
                  <a:schemeClr val="accent3"/>
                </a:solidFill>
              </a:rPr>
              <a:t>5</a:t>
            </a:r>
            <a:r>
              <a:rPr lang="en-US" sz="2800" dirty="0"/>
              <a:t> regions account for </a:t>
            </a:r>
            <a:r>
              <a:rPr lang="en-US" sz="2800" dirty="0">
                <a:solidFill>
                  <a:schemeClr val="accent3"/>
                </a:solidFill>
              </a:rPr>
              <a:t>63% </a:t>
            </a:r>
            <a:r>
              <a:rPr lang="en-US" sz="2800" dirty="0"/>
              <a:t>of our clients (FY 2024):</a:t>
            </a:r>
          </a:p>
          <a:p>
            <a:pPr marL="742950" lvl="1" indent="-285750">
              <a:buFont typeface="Arial" panose="020B0604020202020204" pitchFamily="34" charset="0"/>
              <a:buChar char="•"/>
            </a:pPr>
            <a:r>
              <a:rPr lang="en-US" sz="2400" dirty="0"/>
              <a:t>Toronto: 20%</a:t>
            </a:r>
          </a:p>
          <a:p>
            <a:pPr marL="742950" lvl="1" indent="-285750">
              <a:buFont typeface="Arial" panose="020B0604020202020204" pitchFamily="34" charset="0"/>
              <a:buChar char="•"/>
            </a:pPr>
            <a:r>
              <a:rPr lang="en-US" sz="2400" dirty="0"/>
              <a:t>Waterloo: 16%</a:t>
            </a:r>
          </a:p>
          <a:p>
            <a:pPr marL="742950" lvl="1" indent="-285750">
              <a:buFont typeface="Arial" panose="020B0604020202020204" pitchFamily="34" charset="0"/>
              <a:buChar char="•"/>
            </a:pPr>
            <a:r>
              <a:rPr lang="en-US" sz="2400" dirty="0"/>
              <a:t>City of Guelph: 16%</a:t>
            </a:r>
          </a:p>
          <a:p>
            <a:pPr marL="742950" lvl="1" indent="-285750">
              <a:buFont typeface="Arial" panose="020B0604020202020204" pitchFamily="34" charset="0"/>
              <a:buChar char="•"/>
            </a:pPr>
            <a:r>
              <a:rPr lang="en-US" sz="2400" dirty="0"/>
              <a:t>Halton: 6%</a:t>
            </a:r>
          </a:p>
          <a:p>
            <a:pPr marL="742950" lvl="1" indent="-285750">
              <a:buFont typeface="Arial" panose="020B0604020202020204" pitchFamily="34" charset="0"/>
              <a:buChar char="•"/>
            </a:pPr>
            <a:r>
              <a:rPr lang="en-US" sz="2400" dirty="0"/>
              <a:t>Wellington County </a:t>
            </a:r>
          </a:p>
          <a:p>
            <a:pPr lvl="1"/>
            <a:r>
              <a:rPr lang="en-US" sz="2400" dirty="0"/>
              <a:t>	(excl. Guelph): 5%</a:t>
            </a:r>
          </a:p>
          <a:p>
            <a:endParaRPr lang="en-US" dirty="0"/>
          </a:p>
        </p:txBody>
      </p:sp>
      <p:pic>
        <p:nvPicPr>
          <p:cNvPr id="8" name="Picture 7" descr="A map of canada with orange and purple circles&#10;&#10;Description automatically generated">
            <a:extLst>
              <a:ext uri="{FF2B5EF4-FFF2-40B4-BE49-F238E27FC236}">
                <a16:creationId xmlns:a16="http://schemas.microsoft.com/office/drawing/2014/main" id="{F4458276-7EF5-272B-F68B-54A26FF902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8738" y="1220106"/>
            <a:ext cx="6473702" cy="4930358"/>
          </a:xfrm>
          <a:prstGeom prst="rect">
            <a:avLst/>
          </a:prstGeom>
        </p:spPr>
      </p:pic>
    </p:spTree>
    <p:extLst>
      <p:ext uri="{BB962C8B-B14F-4D97-AF65-F5344CB8AC3E}">
        <p14:creationId xmlns:p14="http://schemas.microsoft.com/office/powerpoint/2010/main" val="168637810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ogo with a rainbow colored arrow&#10;&#10;Description automatically generated">
            <a:extLst>
              <a:ext uri="{FF2B5EF4-FFF2-40B4-BE49-F238E27FC236}">
                <a16:creationId xmlns:a16="http://schemas.microsoft.com/office/drawing/2014/main" id="{67C4A02F-1970-47D5-3546-7A3C8E48FC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300" y="336233"/>
            <a:ext cx="1120140" cy="576872"/>
          </a:xfrm>
          <a:prstGeom prst="rect">
            <a:avLst/>
          </a:prstGeom>
        </p:spPr>
      </p:pic>
      <p:sp>
        <p:nvSpPr>
          <p:cNvPr id="3" name="TextBox 2">
            <a:extLst>
              <a:ext uri="{FF2B5EF4-FFF2-40B4-BE49-F238E27FC236}">
                <a16:creationId xmlns:a16="http://schemas.microsoft.com/office/drawing/2014/main" id="{23DCDD6B-4697-7D3D-E21E-B31C3D74557E}"/>
              </a:ext>
            </a:extLst>
          </p:cNvPr>
          <p:cNvSpPr txBox="1"/>
          <p:nvPr/>
        </p:nvSpPr>
        <p:spPr>
          <a:xfrm>
            <a:off x="1706881" y="336233"/>
            <a:ext cx="8291840" cy="738664"/>
          </a:xfrm>
          <a:prstGeom prst="rect">
            <a:avLst/>
          </a:prstGeom>
          <a:noFill/>
        </p:spPr>
        <p:txBody>
          <a:bodyPr wrap="square">
            <a:spAutoFit/>
          </a:bodyPr>
          <a:lstStyle/>
          <a:p>
            <a:r>
              <a:rPr lang="en-US" sz="4200" b="1" dirty="0">
                <a:solidFill>
                  <a:srgbClr val="5F3192"/>
                </a:solidFill>
                <a:latin typeface="DM Sans" pitchFamily="2" charset="0"/>
              </a:rPr>
              <a:t>Client Distribution by Industry</a:t>
            </a:r>
          </a:p>
        </p:txBody>
      </p:sp>
      <p:sp>
        <p:nvSpPr>
          <p:cNvPr id="4" name="TextBox 3">
            <a:extLst>
              <a:ext uri="{FF2B5EF4-FFF2-40B4-BE49-F238E27FC236}">
                <a16:creationId xmlns:a16="http://schemas.microsoft.com/office/drawing/2014/main" id="{EB9FCC32-4264-DE5C-230E-ACFD0F92D9BA}"/>
              </a:ext>
            </a:extLst>
          </p:cNvPr>
          <p:cNvSpPr txBox="1"/>
          <p:nvPr/>
        </p:nvSpPr>
        <p:spPr>
          <a:xfrm>
            <a:off x="378592" y="2338444"/>
            <a:ext cx="5474209" cy="2646878"/>
          </a:xfrm>
          <a:prstGeom prst="rect">
            <a:avLst/>
          </a:prstGeom>
          <a:noFill/>
        </p:spPr>
        <p:txBody>
          <a:bodyPr wrap="square" rtlCol="0">
            <a:spAutoFit/>
          </a:bodyPr>
          <a:lstStyle/>
          <a:p>
            <a:r>
              <a:rPr lang="en-US" sz="2800" dirty="0"/>
              <a:t>Top Industries (Ontario only):</a:t>
            </a:r>
          </a:p>
          <a:p>
            <a:pPr marL="742950" lvl="1" indent="-285750">
              <a:buFont typeface="Arial" panose="020B0604020202020204" pitchFamily="34" charset="0"/>
              <a:buChar char="•"/>
            </a:pPr>
            <a:r>
              <a:rPr lang="en-US" sz="2400" dirty="0">
                <a:solidFill>
                  <a:schemeClr val="tx2"/>
                </a:solidFill>
              </a:rPr>
              <a:t>Food/Beverage – 29%</a:t>
            </a:r>
          </a:p>
          <a:p>
            <a:pPr marL="742950" lvl="1" indent="-285750">
              <a:buFont typeface="Arial" panose="020B0604020202020204" pitchFamily="34" charset="0"/>
              <a:buChar char="•"/>
            </a:pPr>
            <a:r>
              <a:rPr lang="en-US" sz="2400" dirty="0"/>
              <a:t>Digital Media/ICT – 13%</a:t>
            </a:r>
          </a:p>
          <a:p>
            <a:pPr marL="742950" lvl="1" indent="-285750">
              <a:buFont typeface="Arial" panose="020B0604020202020204" pitchFamily="34" charset="0"/>
              <a:buChar char="•"/>
            </a:pPr>
            <a:r>
              <a:rPr lang="en-US" sz="2400" dirty="0"/>
              <a:t>Ag Tech – 12%</a:t>
            </a:r>
          </a:p>
          <a:p>
            <a:pPr marL="742950" lvl="1" indent="-285750">
              <a:buFont typeface="Arial" panose="020B0604020202020204" pitchFamily="34" charset="0"/>
              <a:buChar char="•"/>
            </a:pPr>
            <a:r>
              <a:rPr lang="en-US" sz="2400" dirty="0"/>
              <a:t>Life Sci/Advanced Health – 11%</a:t>
            </a:r>
          </a:p>
          <a:p>
            <a:pPr marL="742950" lvl="1" indent="-285750">
              <a:buFont typeface="Arial" panose="020B0604020202020204" pitchFamily="34" charset="0"/>
              <a:buChar char="•"/>
            </a:pPr>
            <a:r>
              <a:rPr lang="en-US" sz="2400" dirty="0"/>
              <a:t>Clean Tech – 10%</a:t>
            </a:r>
          </a:p>
          <a:p>
            <a:pPr marL="742950" lvl="1" indent="-285750">
              <a:buFont typeface="Arial" panose="020B0604020202020204" pitchFamily="34" charset="0"/>
              <a:buChar char="•"/>
            </a:pPr>
            <a:endParaRPr lang="en-US" dirty="0"/>
          </a:p>
        </p:txBody>
      </p:sp>
      <p:pic>
        <p:nvPicPr>
          <p:cNvPr id="9" name="Picture 8" descr="A pie chart with different colored circles&#10;&#10;Description automatically generated">
            <a:extLst>
              <a:ext uri="{FF2B5EF4-FFF2-40B4-BE49-F238E27FC236}">
                <a16:creationId xmlns:a16="http://schemas.microsoft.com/office/drawing/2014/main" id="{91E780D2-21AE-2B08-0797-3342A68C3B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9709" y="1465515"/>
            <a:ext cx="6482291" cy="4392737"/>
          </a:xfrm>
          <a:prstGeom prst="rect">
            <a:avLst/>
          </a:prstGeom>
          <a:ln>
            <a:noFill/>
          </a:ln>
        </p:spPr>
      </p:pic>
    </p:spTree>
    <p:extLst>
      <p:ext uri="{BB962C8B-B14F-4D97-AF65-F5344CB8AC3E}">
        <p14:creationId xmlns:p14="http://schemas.microsoft.com/office/powerpoint/2010/main" val="133092479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A20C2C-1DBC-F3B3-C7DC-EB0D89DAD399}"/>
              </a:ext>
            </a:extLst>
          </p:cNvPr>
          <p:cNvPicPr>
            <a:picLocks noChangeAspect="1"/>
          </p:cNvPicPr>
          <p:nvPr/>
        </p:nvPicPr>
        <p:blipFill>
          <a:blip r:embed="rId2"/>
          <a:stretch>
            <a:fillRect/>
          </a:stretch>
        </p:blipFill>
        <p:spPr>
          <a:xfrm>
            <a:off x="-1" y="0"/>
            <a:ext cx="12231939" cy="6568440"/>
          </a:xfrm>
          <a:prstGeom prst="rect">
            <a:avLst/>
          </a:prstGeom>
        </p:spPr>
      </p:pic>
      <p:sp>
        <p:nvSpPr>
          <p:cNvPr id="5" name="TextBox 4">
            <a:extLst>
              <a:ext uri="{FF2B5EF4-FFF2-40B4-BE49-F238E27FC236}">
                <a16:creationId xmlns:a16="http://schemas.microsoft.com/office/drawing/2014/main" id="{9D9FFB8C-653E-11E5-2CCD-12BBFF18C8D1}"/>
              </a:ext>
            </a:extLst>
          </p:cNvPr>
          <p:cNvSpPr txBox="1"/>
          <p:nvPr/>
        </p:nvSpPr>
        <p:spPr>
          <a:xfrm>
            <a:off x="1159158" y="4998780"/>
            <a:ext cx="9913620" cy="1569660"/>
          </a:xfrm>
          <a:prstGeom prst="rect">
            <a:avLst/>
          </a:prstGeom>
          <a:noFill/>
        </p:spPr>
        <p:txBody>
          <a:bodyPr wrap="square" rtlCol="0">
            <a:spAutoFit/>
          </a:bodyPr>
          <a:lstStyle/>
          <a:p>
            <a:pPr algn="ctr"/>
            <a:r>
              <a:rPr lang="en-US" sz="3200" dirty="0">
                <a:solidFill>
                  <a:schemeClr val="bg1"/>
                </a:solidFill>
                <a:hlinkClick r:id="rId3"/>
              </a:rPr>
              <a:t>info@boundlessaccelerator.ca</a:t>
            </a:r>
            <a:r>
              <a:rPr lang="en-US" sz="3200" dirty="0">
                <a:solidFill>
                  <a:schemeClr val="bg1"/>
                </a:solidFill>
              </a:rPr>
              <a:t>       or     519-265-4495</a:t>
            </a:r>
          </a:p>
          <a:p>
            <a:pPr algn="ctr"/>
            <a:endParaRPr lang="en-US" sz="3200" dirty="0">
              <a:solidFill>
                <a:schemeClr val="bg1"/>
              </a:solidFill>
            </a:endParaRPr>
          </a:p>
          <a:p>
            <a:pPr algn="ctr"/>
            <a:r>
              <a:rPr lang="en-US" sz="3200" dirty="0">
                <a:solidFill>
                  <a:schemeClr val="bg1"/>
                </a:solidFill>
              </a:rPr>
              <a:t>www.boundlessaccelerator.ca</a:t>
            </a:r>
          </a:p>
        </p:txBody>
      </p:sp>
    </p:spTree>
    <p:extLst>
      <p:ext uri="{BB962C8B-B14F-4D97-AF65-F5344CB8AC3E}">
        <p14:creationId xmlns:p14="http://schemas.microsoft.com/office/powerpoint/2010/main" val="452468245"/>
      </p:ext>
    </p:extLst>
  </p:cSld>
  <p:clrMapOvr>
    <a:masterClrMapping/>
  </p:clrMapOvr>
  <p:transition spd="slow">
    <p:wipe/>
  </p:transition>
</p:sld>
</file>

<file path=ppt/theme/theme1.xml><?xml version="1.0" encoding="utf-8"?>
<a:theme xmlns:a="http://schemas.openxmlformats.org/drawingml/2006/main" name="1_Office Theme">
  <a:themeElements>
    <a:clrScheme name="Custom 10">
      <a:dk1>
        <a:srgbClr val="5F3192"/>
      </a:dk1>
      <a:lt1>
        <a:srgbClr val="FFFFFF"/>
      </a:lt1>
      <a:dk2>
        <a:srgbClr val="63CBE7"/>
      </a:dk2>
      <a:lt2>
        <a:srgbClr val="C9EDF7"/>
      </a:lt2>
      <a:accent1>
        <a:srgbClr val="86C87B"/>
      </a:accent1>
      <a:accent2>
        <a:srgbClr val="DCEFD9"/>
      </a:accent2>
      <a:accent3>
        <a:srgbClr val="ED1B68"/>
      </a:accent3>
      <a:accent4>
        <a:srgbClr val="FBD1E0"/>
      </a:accent4>
      <a:accent5>
        <a:srgbClr val="F7B6D1"/>
      </a:accent5>
      <a:accent6>
        <a:srgbClr val="FDE9F1"/>
      </a:accent6>
      <a:hlink>
        <a:srgbClr val="63CBE7"/>
      </a:hlink>
      <a:folHlink>
        <a:srgbClr val="5F3192"/>
      </a:folHlink>
    </a:clrScheme>
    <a:fontScheme name="BA">
      <a:majorFont>
        <a:latin typeface="DM Sans"/>
        <a:ea typeface=""/>
        <a:cs typeface=""/>
      </a:majorFont>
      <a:minorFont>
        <a:latin typeface="Overpas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UNDLESS POWERPOINT TEMPLATE (final)" id="{E68BA8B8-5EDD-4B70-B617-EAB95FF3E486}" vid="{387E9E15-E33F-45AE-92B5-C96DC24AAD08}"/>
    </a:ext>
  </a:extLst>
</a:theme>
</file>

<file path=ppt/theme/theme2.xml><?xml version="1.0" encoding="utf-8"?>
<a:theme xmlns:a="http://schemas.openxmlformats.org/drawingml/2006/main" name="2_Office Theme">
  <a:themeElements>
    <a:clrScheme name="Custom 10">
      <a:dk1>
        <a:srgbClr val="5F3192"/>
      </a:dk1>
      <a:lt1>
        <a:srgbClr val="FFFFFF"/>
      </a:lt1>
      <a:dk2>
        <a:srgbClr val="63CBE7"/>
      </a:dk2>
      <a:lt2>
        <a:srgbClr val="C9EDF7"/>
      </a:lt2>
      <a:accent1>
        <a:srgbClr val="86C87B"/>
      </a:accent1>
      <a:accent2>
        <a:srgbClr val="DCEFD9"/>
      </a:accent2>
      <a:accent3>
        <a:srgbClr val="ED1B68"/>
      </a:accent3>
      <a:accent4>
        <a:srgbClr val="FBD1E0"/>
      </a:accent4>
      <a:accent5>
        <a:srgbClr val="F7B6D1"/>
      </a:accent5>
      <a:accent6>
        <a:srgbClr val="FDE9F1"/>
      </a:accent6>
      <a:hlink>
        <a:srgbClr val="63CBE7"/>
      </a:hlink>
      <a:folHlink>
        <a:srgbClr val="5F3192"/>
      </a:folHlink>
    </a:clrScheme>
    <a:fontScheme name="BA">
      <a:majorFont>
        <a:latin typeface="DM Sans"/>
        <a:ea typeface=""/>
        <a:cs typeface=""/>
      </a:majorFont>
      <a:minorFont>
        <a:latin typeface="Overpas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UNDLESS POWERPOINT TEMPLATE (final)" id="{E68BA8B8-5EDD-4B70-B617-EAB95FF3E486}" vid="{387E9E15-E33F-45AE-92B5-C96DC24AAD08}"/>
    </a:ext>
  </a:extLst>
</a:theme>
</file>

<file path=ppt/theme/theme3.xml><?xml version="1.0" encoding="utf-8"?>
<a:theme xmlns:a="http://schemas.openxmlformats.org/drawingml/2006/main" name="3_Office Theme">
  <a:themeElements>
    <a:clrScheme name="Custom 1">
      <a:dk1>
        <a:srgbClr val="363438"/>
      </a:dk1>
      <a:lt1>
        <a:srgbClr val="FFFFFF"/>
      </a:lt1>
      <a:dk2>
        <a:srgbClr val="F58220"/>
      </a:dk2>
      <a:lt2>
        <a:srgbClr val="FFFFFF"/>
      </a:lt2>
      <a:accent1>
        <a:srgbClr val="38C0C5"/>
      </a:accent1>
      <a:accent2>
        <a:srgbClr val="137CA0"/>
      </a:accent2>
      <a:accent3>
        <a:srgbClr val="F58220"/>
      </a:accent3>
      <a:accent4>
        <a:srgbClr val="F9C351"/>
      </a:accent4>
      <a:accent5>
        <a:srgbClr val="E96731"/>
      </a:accent5>
      <a:accent6>
        <a:srgbClr val="284193"/>
      </a:accent6>
      <a:hlink>
        <a:srgbClr val="38A6C5"/>
      </a:hlink>
      <a:folHlink>
        <a:srgbClr val="006E87"/>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2318</TotalTime>
  <Words>937</Words>
  <Application>Microsoft Office PowerPoint</Application>
  <PresentationFormat>Widescreen</PresentationFormat>
  <Paragraphs>119</Paragraphs>
  <Slides>9</Slides>
  <Notes>8</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9</vt:i4>
      </vt:variant>
    </vt:vector>
  </HeadingPairs>
  <TitlesOfParts>
    <vt:vector size="22" baseType="lpstr">
      <vt:lpstr>Aptos</vt:lpstr>
      <vt:lpstr>Arial</vt:lpstr>
      <vt:lpstr>Calibri</vt:lpstr>
      <vt:lpstr>DM Sans</vt:lpstr>
      <vt:lpstr>Lato</vt:lpstr>
      <vt:lpstr>Lato Light</vt:lpstr>
      <vt:lpstr>Overpass</vt:lpstr>
      <vt:lpstr>Roboto</vt:lpstr>
      <vt:lpstr>Roboto Light</vt:lpstr>
      <vt:lpstr>Slack-Lato</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Carly Beneteau</dc:creator>
  <cp:lastModifiedBy>Carly Beneteau</cp:lastModifiedBy>
  <cp:revision>1</cp:revision>
  <dcterms:created xsi:type="dcterms:W3CDTF">2024-06-03T18:13:32Z</dcterms:created>
  <dcterms:modified xsi:type="dcterms:W3CDTF">2024-06-10T19:10:04Z</dcterms:modified>
</cp:coreProperties>
</file>